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handoutMasterIdLst>
    <p:handoutMasterId r:id="rId51"/>
  </p:handoutMasterIdLst>
  <p:sldIdLst>
    <p:sldId id="327" r:id="rId2"/>
    <p:sldId id="330" r:id="rId3"/>
    <p:sldId id="331" r:id="rId4"/>
    <p:sldId id="332" r:id="rId5"/>
    <p:sldId id="298" r:id="rId6"/>
    <p:sldId id="262" r:id="rId7"/>
    <p:sldId id="333" r:id="rId8"/>
    <p:sldId id="263"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334"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E67427-B225-42E4-9D2F-3C3F7168D6C8}" v="5202" dt="2024-06-30T11:03:18.148"/>
    <p1510:client id="{BA149B9D-C951-4EC7-8E31-5DE8E68E23E3}" v="755" dt="2024-06-29T09:59:16.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69" d="100"/>
          <a:sy n="69" d="100"/>
        </p:scale>
        <p:origin x="150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15D092-02FC-4195-AD97-207FA4E8648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68C3BFD-E150-48AF-941C-6EE4DF05DD37}">
      <dgm:prSet phldrT="[Text]" phldr="0"/>
      <dgm:spPr/>
      <dgm:t>
        <a:bodyPr/>
        <a:lstStyle/>
        <a:p>
          <a:pPr rtl="0"/>
          <a:r>
            <a:rPr lang="en-US" dirty="0">
              <a:latin typeface="Calibri Light"/>
            </a:rPr>
            <a:t>Get request</a:t>
          </a:r>
          <a:endParaRPr lang="en-US" dirty="0"/>
        </a:p>
      </dgm:t>
    </dgm:pt>
    <dgm:pt modelId="{590CA433-306C-4E76-AE5D-7659414BE694}" type="parTrans" cxnId="{B78D73EE-D555-42F7-83A0-25CBE3E68135}">
      <dgm:prSet/>
      <dgm:spPr/>
      <dgm:t>
        <a:bodyPr/>
        <a:lstStyle/>
        <a:p>
          <a:endParaRPr lang="en-US"/>
        </a:p>
      </dgm:t>
    </dgm:pt>
    <dgm:pt modelId="{F0075777-3087-433F-A1D7-BCA3E5C9AF15}" type="sibTrans" cxnId="{B78D73EE-D555-42F7-83A0-25CBE3E68135}">
      <dgm:prSet/>
      <dgm:spPr/>
      <dgm:t>
        <a:bodyPr/>
        <a:lstStyle/>
        <a:p>
          <a:endParaRPr lang="en-US"/>
        </a:p>
      </dgm:t>
    </dgm:pt>
    <dgm:pt modelId="{48842C00-6CF4-4F9D-8141-AB14F00D7C0D}">
      <dgm:prSet phldrT="[Text]" phldr="0"/>
      <dgm:spPr/>
      <dgm:t>
        <a:bodyPr/>
        <a:lstStyle/>
        <a:p>
          <a:pPr rtl="0"/>
          <a:r>
            <a:rPr lang="en-US" dirty="0">
              <a:latin typeface="Calibri Light"/>
            </a:rPr>
            <a:t>Decode response</a:t>
          </a:r>
          <a:endParaRPr lang="en-US" dirty="0"/>
        </a:p>
      </dgm:t>
    </dgm:pt>
    <dgm:pt modelId="{A97BB647-688C-48ED-A8A2-E65105B5E2D1}" type="parTrans" cxnId="{6860BBC0-F463-454C-80D7-B99CEC383E79}">
      <dgm:prSet/>
      <dgm:spPr/>
      <dgm:t>
        <a:bodyPr/>
        <a:lstStyle/>
        <a:p>
          <a:endParaRPr lang="en-US"/>
        </a:p>
      </dgm:t>
    </dgm:pt>
    <dgm:pt modelId="{E8E62D0E-58F9-4AC9-B792-1C15D77D8298}" type="sibTrans" cxnId="{6860BBC0-F463-454C-80D7-B99CEC383E79}">
      <dgm:prSet/>
      <dgm:spPr/>
      <dgm:t>
        <a:bodyPr/>
        <a:lstStyle/>
        <a:p>
          <a:endParaRPr lang="en-US"/>
        </a:p>
      </dgm:t>
    </dgm:pt>
    <dgm:pt modelId="{FD29952C-A648-4A18-9BFF-971E7F7C3B51}">
      <dgm:prSet phldrT="[Text]" phldr="0"/>
      <dgm:spPr/>
      <dgm:t>
        <a:bodyPr/>
        <a:lstStyle/>
        <a:p>
          <a:pPr rtl="0"/>
          <a:r>
            <a:rPr lang="en-US" dirty="0">
              <a:latin typeface="Calibri Light"/>
            </a:rPr>
            <a:t>Request information</a:t>
          </a:r>
          <a:endParaRPr lang="en-US" dirty="0"/>
        </a:p>
      </dgm:t>
    </dgm:pt>
    <dgm:pt modelId="{CAB11DE1-AFCA-46F1-8B61-7A79F465BD34}" type="parTrans" cxnId="{91450556-A17E-4D76-899E-6B6772515135}">
      <dgm:prSet/>
      <dgm:spPr/>
      <dgm:t>
        <a:bodyPr/>
        <a:lstStyle/>
        <a:p>
          <a:endParaRPr lang="en-US"/>
        </a:p>
      </dgm:t>
    </dgm:pt>
    <dgm:pt modelId="{322631F2-0BF2-442D-83F0-4D13D77F2FBD}" type="sibTrans" cxnId="{91450556-A17E-4D76-899E-6B6772515135}">
      <dgm:prSet/>
      <dgm:spPr/>
      <dgm:t>
        <a:bodyPr/>
        <a:lstStyle/>
        <a:p>
          <a:endParaRPr lang="en-US"/>
        </a:p>
      </dgm:t>
    </dgm:pt>
    <dgm:pt modelId="{F92F3347-1A52-4284-B229-67D49D3B798D}">
      <dgm:prSet phldrT="[Text]" phldr="0"/>
      <dgm:spPr/>
      <dgm:t>
        <a:bodyPr/>
        <a:lstStyle/>
        <a:p>
          <a:pPr rtl="0"/>
          <a:r>
            <a:rPr lang="en-US" dirty="0">
              <a:latin typeface="Calibri Light"/>
            </a:rPr>
            <a:t>Create dictionary</a:t>
          </a:r>
          <a:endParaRPr lang="en-US" dirty="0"/>
        </a:p>
      </dgm:t>
    </dgm:pt>
    <dgm:pt modelId="{A0C1BB6E-429F-430C-B964-EA789CA5831E}" type="parTrans" cxnId="{3AC851D0-2C24-45A2-B865-FC5E3E3AFC5F}">
      <dgm:prSet/>
      <dgm:spPr/>
      <dgm:t>
        <a:bodyPr/>
        <a:lstStyle/>
        <a:p>
          <a:endParaRPr lang="en-US"/>
        </a:p>
      </dgm:t>
    </dgm:pt>
    <dgm:pt modelId="{17AC0BF7-B0EB-4D7A-B33A-C35B24A170A9}" type="sibTrans" cxnId="{3AC851D0-2C24-45A2-B865-FC5E3E3AFC5F}">
      <dgm:prSet/>
      <dgm:spPr/>
      <dgm:t>
        <a:bodyPr/>
        <a:lstStyle/>
        <a:p>
          <a:endParaRPr lang="en-US"/>
        </a:p>
      </dgm:t>
    </dgm:pt>
    <dgm:pt modelId="{DE3DF0F7-41E0-460C-BB62-826B1E5F0225}">
      <dgm:prSet phldrT="[Text]" phldr="0"/>
      <dgm:spPr/>
      <dgm:t>
        <a:bodyPr/>
        <a:lstStyle/>
        <a:p>
          <a:pPr rtl="0"/>
          <a:r>
            <a:rPr lang="en-US" dirty="0">
              <a:latin typeface="Calibri Light"/>
            </a:rPr>
            <a:t>Create </a:t>
          </a:r>
          <a:r>
            <a:rPr lang="en-US" dirty="0" err="1">
              <a:latin typeface="Calibri Light"/>
            </a:rPr>
            <a:t>dataframe</a:t>
          </a:r>
          <a:endParaRPr lang="en-US" dirty="0" err="1"/>
        </a:p>
      </dgm:t>
    </dgm:pt>
    <dgm:pt modelId="{0C53F775-5ED8-478B-A063-5453B8A812AF}" type="parTrans" cxnId="{3654F04E-CBD7-46B6-AF9B-21E0CEA78821}">
      <dgm:prSet/>
      <dgm:spPr/>
      <dgm:t>
        <a:bodyPr/>
        <a:lstStyle/>
        <a:p>
          <a:endParaRPr lang="en-US"/>
        </a:p>
      </dgm:t>
    </dgm:pt>
    <dgm:pt modelId="{05DFF881-E386-4E48-8C3E-3196C0B43270}" type="sibTrans" cxnId="{3654F04E-CBD7-46B6-AF9B-21E0CEA78821}">
      <dgm:prSet/>
      <dgm:spPr/>
      <dgm:t>
        <a:bodyPr/>
        <a:lstStyle/>
        <a:p>
          <a:endParaRPr lang="en-US"/>
        </a:p>
      </dgm:t>
    </dgm:pt>
    <dgm:pt modelId="{D0FD8839-26F1-4F7B-A6CA-D935D807BDB6}">
      <dgm:prSet phldr="0"/>
      <dgm:spPr/>
      <dgm:t>
        <a:bodyPr/>
        <a:lstStyle/>
        <a:p>
          <a:pPr rtl="0"/>
          <a:r>
            <a:rPr lang="en-US" dirty="0">
              <a:latin typeface="Calibri Light"/>
            </a:rPr>
            <a:t>Filter dataframe</a:t>
          </a:r>
        </a:p>
      </dgm:t>
    </dgm:pt>
    <dgm:pt modelId="{3350273D-4147-4678-8458-B65E1728E576}" type="parTrans" cxnId="{DCECC71E-B15F-4DA6-AA81-3E96583B1938}">
      <dgm:prSet/>
      <dgm:spPr/>
    </dgm:pt>
    <dgm:pt modelId="{EA02C406-0C4C-4C2F-BF05-D6B8BB6F4D0F}" type="sibTrans" cxnId="{DCECC71E-B15F-4DA6-AA81-3E96583B1938}">
      <dgm:prSet/>
      <dgm:spPr/>
      <dgm:t>
        <a:bodyPr/>
        <a:lstStyle/>
        <a:p>
          <a:endParaRPr lang="en-US"/>
        </a:p>
      </dgm:t>
    </dgm:pt>
    <dgm:pt modelId="{A5E75722-8BF3-436D-895B-CC02345A8B70}">
      <dgm:prSet phldr="0"/>
      <dgm:spPr/>
      <dgm:t>
        <a:bodyPr/>
        <a:lstStyle/>
        <a:p>
          <a:pPr rtl="0"/>
          <a:r>
            <a:rPr lang="en-US" dirty="0">
              <a:latin typeface="Calibri Light"/>
            </a:rPr>
            <a:t>Replace null values</a:t>
          </a:r>
        </a:p>
      </dgm:t>
    </dgm:pt>
    <dgm:pt modelId="{BF78CBEF-22CD-4915-AB41-73EB95F41233}" type="parTrans" cxnId="{5D69304A-9755-44FC-A8CB-2A3CB64359C3}">
      <dgm:prSet/>
      <dgm:spPr/>
    </dgm:pt>
    <dgm:pt modelId="{B0782985-0EA4-4BAD-BD48-7B80D8726AF6}" type="sibTrans" cxnId="{5D69304A-9755-44FC-A8CB-2A3CB64359C3}">
      <dgm:prSet/>
      <dgm:spPr/>
      <dgm:t>
        <a:bodyPr/>
        <a:lstStyle/>
        <a:p>
          <a:endParaRPr lang="en-US"/>
        </a:p>
      </dgm:t>
    </dgm:pt>
    <dgm:pt modelId="{53628034-D596-4AC6-975C-963D299CFEF8}">
      <dgm:prSet phldr="0"/>
      <dgm:spPr/>
      <dgm:t>
        <a:bodyPr/>
        <a:lstStyle/>
        <a:p>
          <a:pPr rtl="0"/>
          <a:r>
            <a:rPr lang="en-US" dirty="0">
              <a:latin typeface="Calibri Light"/>
            </a:rPr>
            <a:t>Export data to .csv</a:t>
          </a:r>
        </a:p>
      </dgm:t>
    </dgm:pt>
    <dgm:pt modelId="{F90A361C-2F84-4AC4-8D8D-E9A5CBEA5E4A}" type="parTrans" cxnId="{C4BD846F-20DC-4C4A-A0A8-E501197A4AD1}">
      <dgm:prSet/>
      <dgm:spPr/>
    </dgm:pt>
    <dgm:pt modelId="{B55D8147-220A-41E0-93EC-B9CEC422084A}" type="sibTrans" cxnId="{C4BD846F-20DC-4C4A-A0A8-E501197A4AD1}">
      <dgm:prSet/>
      <dgm:spPr/>
    </dgm:pt>
    <dgm:pt modelId="{967255A4-F4C5-42D4-B01B-287B210A95D8}" type="pres">
      <dgm:prSet presAssocID="{1815D092-02FC-4195-AD97-207FA4E86483}" presName="diagram" presStyleCnt="0">
        <dgm:presLayoutVars>
          <dgm:dir/>
          <dgm:resizeHandles val="exact"/>
        </dgm:presLayoutVars>
      </dgm:prSet>
      <dgm:spPr/>
    </dgm:pt>
    <dgm:pt modelId="{4EC526DD-A777-461C-ACCF-8F989CE60741}" type="pres">
      <dgm:prSet presAssocID="{068C3BFD-E150-48AF-941C-6EE4DF05DD37}" presName="node" presStyleLbl="node1" presStyleIdx="0" presStyleCnt="8">
        <dgm:presLayoutVars>
          <dgm:bulletEnabled val="1"/>
        </dgm:presLayoutVars>
      </dgm:prSet>
      <dgm:spPr/>
    </dgm:pt>
    <dgm:pt modelId="{848F0FD6-7763-405E-979A-4238C768E0B6}" type="pres">
      <dgm:prSet presAssocID="{F0075777-3087-433F-A1D7-BCA3E5C9AF15}" presName="sibTrans" presStyleLbl="sibTrans2D1" presStyleIdx="0" presStyleCnt="7"/>
      <dgm:spPr/>
    </dgm:pt>
    <dgm:pt modelId="{52E60CA8-967B-4A98-ABBE-6D5F1734D96F}" type="pres">
      <dgm:prSet presAssocID="{F0075777-3087-433F-A1D7-BCA3E5C9AF15}" presName="connectorText" presStyleLbl="sibTrans2D1" presStyleIdx="0" presStyleCnt="7"/>
      <dgm:spPr/>
    </dgm:pt>
    <dgm:pt modelId="{72DAE0A1-3261-41A7-BCC9-34F8198C7A68}" type="pres">
      <dgm:prSet presAssocID="{48842C00-6CF4-4F9D-8141-AB14F00D7C0D}" presName="node" presStyleLbl="node1" presStyleIdx="1" presStyleCnt="8">
        <dgm:presLayoutVars>
          <dgm:bulletEnabled val="1"/>
        </dgm:presLayoutVars>
      </dgm:prSet>
      <dgm:spPr/>
    </dgm:pt>
    <dgm:pt modelId="{848A2EAE-DF9E-44F2-9449-44676F239E49}" type="pres">
      <dgm:prSet presAssocID="{E8E62D0E-58F9-4AC9-B792-1C15D77D8298}" presName="sibTrans" presStyleLbl="sibTrans2D1" presStyleIdx="1" presStyleCnt="7"/>
      <dgm:spPr/>
    </dgm:pt>
    <dgm:pt modelId="{F5AFC95B-44AC-43ED-9AAA-669ACF8454A4}" type="pres">
      <dgm:prSet presAssocID="{E8E62D0E-58F9-4AC9-B792-1C15D77D8298}" presName="connectorText" presStyleLbl="sibTrans2D1" presStyleIdx="1" presStyleCnt="7"/>
      <dgm:spPr/>
    </dgm:pt>
    <dgm:pt modelId="{F845B1F5-F883-46A9-9F88-DFAFCABC8CC7}" type="pres">
      <dgm:prSet presAssocID="{FD29952C-A648-4A18-9BFF-971E7F7C3B51}" presName="node" presStyleLbl="node1" presStyleIdx="2" presStyleCnt="8">
        <dgm:presLayoutVars>
          <dgm:bulletEnabled val="1"/>
        </dgm:presLayoutVars>
      </dgm:prSet>
      <dgm:spPr/>
    </dgm:pt>
    <dgm:pt modelId="{AEAD3FC8-C630-4DCF-B017-553AC731FE82}" type="pres">
      <dgm:prSet presAssocID="{322631F2-0BF2-442D-83F0-4D13D77F2FBD}" presName="sibTrans" presStyleLbl="sibTrans2D1" presStyleIdx="2" presStyleCnt="7"/>
      <dgm:spPr/>
    </dgm:pt>
    <dgm:pt modelId="{401E2266-C14E-4F43-A6BE-F7A103212A98}" type="pres">
      <dgm:prSet presAssocID="{322631F2-0BF2-442D-83F0-4D13D77F2FBD}" presName="connectorText" presStyleLbl="sibTrans2D1" presStyleIdx="2" presStyleCnt="7"/>
      <dgm:spPr/>
    </dgm:pt>
    <dgm:pt modelId="{B315B4C0-EBE2-482D-8D30-52C864C3FC9D}" type="pres">
      <dgm:prSet presAssocID="{F92F3347-1A52-4284-B229-67D49D3B798D}" presName="node" presStyleLbl="node1" presStyleIdx="3" presStyleCnt="8">
        <dgm:presLayoutVars>
          <dgm:bulletEnabled val="1"/>
        </dgm:presLayoutVars>
      </dgm:prSet>
      <dgm:spPr/>
    </dgm:pt>
    <dgm:pt modelId="{35126F24-BF02-453E-A6C6-EA4654624430}" type="pres">
      <dgm:prSet presAssocID="{17AC0BF7-B0EB-4D7A-B33A-C35B24A170A9}" presName="sibTrans" presStyleLbl="sibTrans2D1" presStyleIdx="3" presStyleCnt="7"/>
      <dgm:spPr/>
    </dgm:pt>
    <dgm:pt modelId="{61F4FB56-65F0-4AEF-9615-2618D7539DD1}" type="pres">
      <dgm:prSet presAssocID="{17AC0BF7-B0EB-4D7A-B33A-C35B24A170A9}" presName="connectorText" presStyleLbl="sibTrans2D1" presStyleIdx="3" presStyleCnt="7"/>
      <dgm:spPr/>
    </dgm:pt>
    <dgm:pt modelId="{8442D151-72D5-4C90-8DC6-3031156C5DAF}" type="pres">
      <dgm:prSet presAssocID="{DE3DF0F7-41E0-460C-BB62-826B1E5F0225}" presName="node" presStyleLbl="node1" presStyleIdx="4" presStyleCnt="8">
        <dgm:presLayoutVars>
          <dgm:bulletEnabled val="1"/>
        </dgm:presLayoutVars>
      </dgm:prSet>
      <dgm:spPr/>
    </dgm:pt>
    <dgm:pt modelId="{421FAD82-5535-4411-A442-8F2D5F7526B6}" type="pres">
      <dgm:prSet presAssocID="{05DFF881-E386-4E48-8C3E-3196C0B43270}" presName="sibTrans" presStyleLbl="sibTrans2D1" presStyleIdx="4" presStyleCnt="7"/>
      <dgm:spPr/>
    </dgm:pt>
    <dgm:pt modelId="{F28B6405-2CF7-45C6-888B-9887D73B68B2}" type="pres">
      <dgm:prSet presAssocID="{05DFF881-E386-4E48-8C3E-3196C0B43270}" presName="connectorText" presStyleLbl="sibTrans2D1" presStyleIdx="4" presStyleCnt="7"/>
      <dgm:spPr/>
    </dgm:pt>
    <dgm:pt modelId="{FAB1EF38-3438-45B3-806A-CD65A1554C1B}" type="pres">
      <dgm:prSet presAssocID="{D0FD8839-26F1-4F7B-A6CA-D935D807BDB6}" presName="node" presStyleLbl="node1" presStyleIdx="5" presStyleCnt="8">
        <dgm:presLayoutVars>
          <dgm:bulletEnabled val="1"/>
        </dgm:presLayoutVars>
      </dgm:prSet>
      <dgm:spPr/>
    </dgm:pt>
    <dgm:pt modelId="{D0B58839-2B46-4165-94AF-0D229D50644B}" type="pres">
      <dgm:prSet presAssocID="{EA02C406-0C4C-4C2F-BF05-D6B8BB6F4D0F}" presName="sibTrans" presStyleLbl="sibTrans2D1" presStyleIdx="5" presStyleCnt="7"/>
      <dgm:spPr/>
    </dgm:pt>
    <dgm:pt modelId="{BF0237DC-16A7-49CB-81B9-C595211AA639}" type="pres">
      <dgm:prSet presAssocID="{EA02C406-0C4C-4C2F-BF05-D6B8BB6F4D0F}" presName="connectorText" presStyleLbl="sibTrans2D1" presStyleIdx="5" presStyleCnt="7"/>
      <dgm:spPr/>
    </dgm:pt>
    <dgm:pt modelId="{809F7E18-E33E-45CE-AB4A-199A7E3BCA07}" type="pres">
      <dgm:prSet presAssocID="{A5E75722-8BF3-436D-895B-CC02345A8B70}" presName="node" presStyleLbl="node1" presStyleIdx="6" presStyleCnt="8">
        <dgm:presLayoutVars>
          <dgm:bulletEnabled val="1"/>
        </dgm:presLayoutVars>
      </dgm:prSet>
      <dgm:spPr/>
    </dgm:pt>
    <dgm:pt modelId="{A2566D4E-E9FB-4060-9164-B6231CB09D3E}" type="pres">
      <dgm:prSet presAssocID="{B0782985-0EA4-4BAD-BD48-7B80D8726AF6}" presName="sibTrans" presStyleLbl="sibTrans2D1" presStyleIdx="6" presStyleCnt="7"/>
      <dgm:spPr/>
    </dgm:pt>
    <dgm:pt modelId="{661D2E0B-A61D-449C-8A05-4482CBD9748B}" type="pres">
      <dgm:prSet presAssocID="{B0782985-0EA4-4BAD-BD48-7B80D8726AF6}" presName="connectorText" presStyleLbl="sibTrans2D1" presStyleIdx="6" presStyleCnt="7"/>
      <dgm:spPr/>
    </dgm:pt>
    <dgm:pt modelId="{8CAE7B0E-C47E-4423-B2B6-695EF71A7247}" type="pres">
      <dgm:prSet presAssocID="{53628034-D596-4AC6-975C-963D299CFEF8}" presName="node" presStyleLbl="node1" presStyleIdx="7" presStyleCnt="8">
        <dgm:presLayoutVars>
          <dgm:bulletEnabled val="1"/>
        </dgm:presLayoutVars>
      </dgm:prSet>
      <dgm:spPr/>
    </dgm:pt>
  </dgm:ptLst>
  <dgm:cxnLst>
    <dgm:cxn modelId="{46C69D01-53EF-4EBE-9DB8-E0F311F3FBD5}" type="presOf" srcId="{05DFF881-E386-4E48-8C3E-3196C0B43270}" destId="{421FAD82-5535-4411-A442-8F2D5F7526B6}" srcOrd="0" destOrd="0" presId="urn:microsoft.com/office/officeart/2005/8/layout/process5"/>
    <dgm:cxn modelId="{DCECC71E-B15F-4DA6-AA81-3E96583B1938}" srcId="{1815D092-02FC-4195-AD97-207FA4E86483}" destId="{D0FD8839-26F1-4F7B-A6CA-D935D807BDB6}" srcOrd="5" destOrd="0" parTransId="{3350273D-4147-4678-8458-B65E1728E576}" sibTransId="{EA02C406-0C4C-4C2F-BF05-D6B8BB6F4D0F}"/>
    <dgm:cxn modelId="{F624BB22-90D6-41B5-A5CC-953B8B8AD216}" type="presOf" srcId="{B0782985-0EA4-4BAD-BD48-7B80D8726AF6}" destId="{661D2E0B-A61D-449C-8A05-4482CBD9748B}" srcOrd="1" destOrd="0" presId="urn:microsoft.com/office/officeart/2005/8/layout/process5"/>
    <dgm:cxn modelId="{A6F9843C-B62A-4E7D-92F8-B578E08D78FF}" type="presOf" srcId="{E8E62D0E-58F9-4AC9-B792-1C15D77D8298}" destId="{848A2EAE-DF9E-44F2-9449-44676F239E49}" srcOrd="0" destOrd="0" presId="urn:microsoft.com/office/officeart/2005/8/layout/process5"/>
    <dgm:cxn modelId="{B733075D-0873-4C64-B8DD-C8F0C00B7F1E}" type="presOf" srcId="{A5E75722-8BF3-436D-895B-CC02345A8B70}" destId="{809F7E18-E33E-45CE-AB4A-199A7E3BCA07}" srcOrd="0" destOrd="0" presId="urn:microsoft.com/office/officeart/2005/8/layout/process5"/>
    <dgm:cxn modelId="{90DD865F-3103-41AA-BC07-4C6C0F2E9838}" type="presOf" srcId="{B0782985-0EA4-4BAD-BD48-7B80D8726AF6}" destId="{A2566D4E-E9FB-4060-9164-B6231CB09D3E}" srcOrd="0" destOrd="0" presId="urn:microsoft.com/office/officeart/2005/8/layout/process5"/>
    <dgm:cxn modelId="{AEE55543-D3DD-4D80-A212-ED461D48FC6C}" type="presOf" srcId="{F0075777-3087-433F-A1D7-BCA3E5C9AF15}" destId="{848F0FD6-7763-405E-979A-4238C768E0B6}" srcOrd="0" destOrd="0" presId="urn:microsoft.com/office/officeart/2005/8/layout/process5"/>
    <dgm:cxn modelId="{5D69304A-9755-44FC-A8CB-2A3CB64359C3}" srcId="{1815D092-02FC-4195-AD97-207FA4E86483}" destId="{A5E75722-8BF3-436D-895B-CC02345A8B70}" srcOrd="6" destOrd="0" parTransId="{BF78CBEF-22CD-4915-AB41-73EB95F41233}" sibTransId="{B0782985-0EA4-4BAD-BD48-7B80D8726AF6}"/>
    <dgm:cxn modelId="{96B7DE4B-7CB3-46B0-8B96-D0F076D38892}" type="presOf" srcId="{EA02C406-0C4C-4C2F-BF05-D6B8BB6F4D0F}" destId="{BF0237DC-16A7-49CB-81B9-C595211AA639}" srcOrd="1" destOrd="0" presId="urn:microsoft.com/office/officeart/2005/8/layout/process5"/>
    <dgm:cxn modelId="{F238066E-4D7E-4449-8DA9-59DB45DF3961}" type="presOf" srcId="{53628034-D596-4AC6-975C-963D299CFEF8}" destId="{8CAE7B0E-C47E-4423-B2B6-695EF71A7247}" srcOrd="0" destOrd="0" presId="urn:microsoft.com/office/officeart/2005/8/layout/process5"/>
    <dgm:cxn modelId="{C712244E-2D5C-4F69-8E84-B2439C58290B}" type="presOf" srcId="{068C3BFD-E150-48AF-941C-6EE4DF05DD37}" destId="{4EC526DD-A777-461C-ACCF-8F989CE60741}" srcOrd="0" destOrd="0" presId="urn:microsoft.com/office/officeart/2005/8/layout/process5"/>
    <dgm:cxn modelId="{3654F04E-CBD7-46B6-AF9B-21E0CEA78821}" srcId="{1815D092-02FC-4195-AD97-207FA4E86483}" destId="{DE3DF0F7-41E0-460C-BB62-826B1E5F0225}" srcOrd="4" destOrd="0" parTransId="{0C53F775-5ED8-478B-A063-5453B8A812AF}" sibTransId="{05DFF881-E386-4E48-8C3E-3196C0B43270}"/>
    <dgm:cxn modelId="{C4BD846F-20DC-4C4A-A0A8-E501197A4AD1}" srcId="{1815D092-02FC-4195-AD97-207FA4E86483}" destId="{53628034-D596-4AC6-975C-963D299CFEF8}" srcOrd="7" destOrd="0" parTransId="{F90A361C-2F84-4AC4-8D8D-E9A5CBEA5E4A}" sibTransId="{B55D8147-220A-41E0-93EC-B9CEC422084A}"/>
    <dgm:cxn modelId="{794B0253-E52D-44DE-A078-6891DFCAA2FF}" type="presOf" srcId="{17AC0BF7-B0EB-4D7A-B33A-C35B24A170A9}" destId="{35126F24-BF02-453E-A6C6-EA4654624430}" srcOrd="0" destOrd="0" presId="urn:microsoft.com/office/officeart/2005/8/layout/process5"/>
    <dgm:cxn modelId="{91450556-A17E-4D76-899E-6B6772515135}" srcId="{1815D092-02FC-4195-AD97-207FA4E86483}" destId="{FD29952C-A648-4A18-9BFF-971E7F7C3B51}" srcOrd="2" destOrd="0" parTransId="{CAB11DE1-AFCA-46F1-8B61-7A79F465BD34}" sibTransId="{322631F2-0BF2-442D-83F0-4D13D77F2FBD}"/>
    <dgm:cxn modelId="{7B81BC76-A57D-441B-B967-F30571A99274}" type="presOf" srcId="{05DFF881-E386-4E48-8C3E-3196C0B43270}" destId="{F28B6405-2CF7-45C6-888B-9887D73B68B2}" srcOrd="1" destOrd="0" presId="urn:microsoft.com/office/officeart/2005/8/layout/process5"/>
    <dgm:cxn modelId="{F9FD8A84-01B0-4F6E-93AA-6CB326EF6FEC}" type="presOf" srcId="{EA02C406-0C4C-4C2F-BF05-D6B8BB6F4D0F}" destId="{D0B58839-2B46-4165-94AF-0D229D50644B}" srcOrd="0" destOrd="0" presId="urn:microsoft.com/office/officeart/2005/8/layout/process5"/>
    <dgm:cxn modelId="{41199F9B-9B04-4EAE-9993-6E8F20ED923A}" type="presOf" srcId="{322631F2-0BF2-442D-83F0-4D13D77F2FBD}" destId="{AEAD3FC8-C630-4DCF-B017-553AC731FE82}" srcOrd="0" destOrd="0" presId="urn:microsoft.com/office/officeart/2005/8/layout/process5"/>
    <dgm:cxn modelId="{3C9528A6-ABD5-4D15-902F-C62360E3F328}" type="presOf" srcId="{48842C00-6CF4-4F9D-8141-AB14F00D7C0D}" destId="{72DAE0A1-3261-41A7-BCC9-34F8198C7A68}" srcOrd="0" destOrd="0" presId="urn:microsoft.com/office/officeart/2005/8/layout/process5"/>
    <dgm:cxn modelId="{61B4B9A8-3467-45EF-8795-5699225AD234}" type="presOf" srcId="{322631F2-0BF2-442D-83F0-4D13D77F2FBD}" destId="{401E2266-C14E-4F43-A6BE-F7A103212A98}" srcOrd="1" destOrd="0" presId="urn:microsoft.com/office/officeart/2005/8/layout/process5"/>
    <dgm:cxn modelId="{46A4CCAF-5B00-48C6-9022-4F0369EC48E6}" type="presOf" srcId="{1815D092-02FC-4195-AD97-207FA4E86483}" destId="{967255A4-F4C5-42D4-B01B-287B210A95D8}" srcOrd="0" destOrd="0" presId="urn:microsoft.com/office/officeart/2005/8/layout/process5"/>
    <dgm:cxn modelId="{1C42C5BC-D501-4FCF-AB9D-A8D67451C659}" type="presOf" srcId="{D0FD8839-26F1-4F7B-A6CA-D935D807BDB6}" destId="{FAB1EF38-3438-45B3-806A-CD65A1554C1B}" srcOrd="0" destOrd="0" presId="urn:microsoft.com/office/officeart/2005/8/layout/process5"/>
    <dgm:cxn modelId="{A5CEACBF-D40B-4D8D-B875-F46661A94791}" type="presOf" srcId="{E8E62D0E-58F9-4AC9-B792-1C15D77D8298}" destId="{F5AFC95B-44AC-43ED-9AAA-669ACF8454A4}" srcOrd="1" destOrd="0" presId="urn:microsoft.com/office/officeart/2005/8/layout/process5"/>
    <dgm:cxn modelId="{6860BBC0-F463-454C-80D7-B99CEC383E79}" srcId="{1815D092-02FC-4195-AD97-207FA4E86483}" destId="{48842C00-6CF4-4F9D-8141-AB14F00D7C0D}" srcOrd="1" destOrd="0" parTransId="{A97BB647-688C-48ED-A8A2-E65105B5E2D1}" sibTransId="{E8E62D0E-58F9-4AC9-B792-1C15D77D8298}"/>
    <dgm:cxn modelId="{18EC62CC-3755-498A-B801-385B5A58B5C6}" type="presOf" srcId="{DE3DF0F7-41E0-460C-BB62-826B1E5F0225}" destId="{8442D151-72D5-4C90-8DC6-3031156C5DAF}" srcOrd="0" destOrd="0" presId="urn:microsoft.com/office/officeart/2005/8/layout/process5"/>
    <dgm:cxn modelId="{3AC851D0-2C24-45A2-B865-FC5E3E3AFC5F}" srcId="{1815D092-02FC-4195-AD97-207FA4E86483}" destId="{F92F3347-1A52-4284-B229-67D49D3B798D}" srcOrd="3" destOrd="0" parTransId="{A0C1BB6E-429F-430C-B964-EA789CA5831E}" sibTransId="{17AC0BF7-B0EB-4D7A-B33A-C35B24A170A9}"/>
    <dgm:cxn modelId="{08F14EDE-C686-4DCA-8AB1-00963137F3C4}" type="presOf" srcId="{F0075777-3087-433F-A1D7-BCA3E5C9AF15}" destId="{52E60CA8-967B-4A98-ABBE-6D5F1734D96F}" srcOrd="1" destOrd="0" presId="urn:microsoft.com/office/officeart/2005/8/layout/process5"/>
    <dgm:cxn modelId="{814865E3-7331-4780-BAC7-4F1254E2D8D6}" type="presOf" srcId="{17AC0BF7-B0EB-4D7A-B33A-C35B24A170A9}" destId="{61F4FB56-65F0-4AEF-9615-2618D7539DD1}" srcOrd="1" destOrd="0" presId="urn:microsoft.com/office/officeart/2005/8/layout/process5"/>
    <dgm:cxn modelId="{B78D73EE-D555-42F7-83A0-25CBE3E68135}" srcId="{1815D092-02FC-4195-AD97-207FA4E86483}" destId="{068C3BFD-E150-48AF-941C-6EE4DF05DD37}" srcOrd="0" destOrd="0" parTransId="{590CA433-306C-4E76-AE5D-7659414BE694}" sibTransId="{F0075777-3087-433F-A1D7-BCA3E5C9AF15}"/>
    <dgm:cxn modelId="{D77311F3-5529-48BE-9D63-A164AA3B57A2}" type="presOf" srcId="{F92F3347-1A52-4284-B229-67D49D3B798D}" destId="{B315B4C0-EBE2-482D-8D30-52C864C3FC9D}" srcOrd="0" destOrd="0" presId="urn:microsoft.com/office/officeart/2005/8/layout/process5"/>
    <dgm:cxn modelId="{395502FF-70C6-4AC2-986B-DCB246FB1013}" type="presOf" srcId="{FD29952C-A648-4A18-9BFF-971E7F7C3B51}" destId="{F845B1F5-F883-46A9-9F88-DFAFCABC8CC7}" srcOrd="0" destOrd="0" presId="urn:microsoft.com/office/officeart/2005/8/layout/process5"/>
    <dgm:cxn modelId="{C06F7FF0-96EC-487E-A103-125DB2D06676}" type="presParOf" srcId="{967255A4-F4C5-42D4-B01B-287B210A95D8}" destId="{4EC526DD-A777-461C-ACCF-8F989CE60741}" srcOrd="0" destOrd="0" presId="urn:microsoft.com/office/officeart/2005/8/layout/process5"/>
    <dgm:cxn modelId="{2FE39BAD-F480-4DED-89CA-C6C6917CFA41}" type="presParOf" srcId="{967255A4-F4C5-42D4-B01B-287B210A95D8}" destId="{848F0FD6-7763-405E-979A-4238C768E0B6}" srcOrd="1" destOrd="0" presId="urn:microsoft.com/office/officeart/2005/8/layout/process5"/>
    <dgm:cxn modelId="{D08A291A-1348-4EB5-A747-3BA9CFFB93FC}" type="presParOf" srcId="{848F0FD6-7763-405E-979A-4238C768E0B6}" destId="{52E60CA8-967B-4A98-ABBE-6D5F1734D96F}" srcOrd="0" destOrd="0" presId="urn:microsoft.com/office/officeart/2005/8/layout/process5"/>
    <dgm:cxn modelId="{58FB2D41-FF6F-4F5F-8C55-C807FDB472F8}" type="presParOf" srcId="{967255A4-F4C5-42D4-B01B-287B210A95D8}" destId="{72DAE0A1-3261-41A7-BCC9-34F8198C7A68}" srcOrd="2" destOrd="0" presId="urn:microsoft.com/office/officeart/2005/8/layout/process5"/>
    <dgm:cxn modelId="{16F1EE56-11B4-4E39-BF2C-DFEFAF5A2273}" type="presParOf" srcId="{967255A4-F4C5-42D4-B01B-287B210A95D8}" destId="{848A2EAE-DF9E-44F2-9449-44676F239E49}" srcOrd="3" destOrd="0" presId="urn:microsoft.com/office/officeart/2005/8/layout/process5"/>
    <dgm:cxn modelId="{2F03EE78-E528-4778-969B-E0488E6DD292}" type="presParOf" srcId="{848A2EAE-DF9E-44F2-9449-44676F239E49}" destId="{F5AFC95B-44AC-43ED-9AAA-669ACF8454A4}" srcOrd="0" destOrd="0" presId="urn:microsoft.com/office/officeart/2005/8/layout/process5"/>
    <dgm:cxn modelId="{8D85DD13-1111-4E27-9269-0E370A301A22}" type="presParOf" srcId="{967255A4-F4C5-42D4-B01B-287B210A95D8}" destId="{F845B1F5-F883-46A9-9F88-DFAFCABC8CC7}" srcOrd="4" destOrd="0" presId="urn:microsoft.com/office/officeart/2005/8/layout/process5"/>
    <dgm:cxn modelId="{6D35C72A-42A6-4317-B883-5497CEE81F77}" type="presParOf" srcId="{967255A4-F4C5-42D4-B01B-287B210A95D8}" destId="{AEAD3FC8-C630-4DCF-B017-553AC731FE82}" srcOrd="5" destOrd="0" presId="urn:microsoft.com/office/officeart/2005/8/layout/process5"/>
    <dgm:cxn modelId="{BE9E700D-73A4-48E4-9922-5B58ECA0DC6D}" type="presParOf" srcId="{AEAD3FC8-C630-4DCF-B017-553AC731FE82}" destId="{401E2266-C14E-4F43-A6BE-F7A103212A98}" srcOrd="0" destOrd="0" presId="urn:microsoft.com/office/officeart/2005/8/layout/process5"/>
    <dgm:cxn modelId="{8BD05621-85DE-4484-9661-064C53DF1115}" type="presParOf" srcId="{967255A4-F4C5-42D4-B01B-287B210A95D8}" destId="{B315B4C0-EBE2-482D-8D30-52C864C3FC9D}" srcOrd="6" destOrd="0" presId="urn:microsoft.com/office/officeart/2005/8/layout/process5"/>
    <dgm:cxn modelId="{23B865C1-9D42-4E85-9D19-64B6AE89723B}" type="presParOf" srcId="{967255A4-F4C5-42D4-B01B-287B210A95D8}" destId="{35126F24-BF02-453E-A6C6-EA4654624430}" srcOrd="7" destOrd="0" presId="urn:microsoft.com/office/officeart/2005/8/layout/process5"/>
    <dgm:cxn modelId="{764D58F8-70C6-4F9D-87A0-05868F4C3ABC}" type="presParOf" srcId="{35126F24-BF02-453E-A6C6-EA4654624430}" destId="{61F4FB56-65F0-4AEF-9615-2618D7539DD1}" srcOrd="0" destOrd="0" presId="urn:microsoft.com/office/officeart/2005/8/layout/process5"/>
    <dgm:cxn modelId="{F91A1F35-ACFF-45C8-9AB0-42F926D47AA6}" type="presParOf" srcId="{967255A4-F4C5-42D4-B01B-287B210A95D8}" destId="{8442D151-72D5-4C90-8DC6-3031156C5DAF}" srcOrd="8" destOrd="0" presId="urn:microsoft.com/office/officeart/2005/8/layout/process5"/>
    <dgm:cxn modelId="{B96D1339-D23A-4C98-9FCC-56B6AB81AC17}" type="presParOf" srcId="{967255A4-F4C5-42D4-B01B-287B210A95D8}" destId="{421FAD82-5535-4411-A442-8F2D5F7526B6}" srcOrd="9" destOrd="0" presId="urn:microsoft.com/office/officeart/2005/8/layout/process5"/>
    <dgm:cxn modelId="{9A3C2B94-1630-4F55-919C-7FDB989277B5}" type="presParOf" srcId="{421FAD82-5535-4411-A442-8F2D5F7526B6}" destId="{F28B6405-2CF7-45C6-888B-9887D73B68B2}" srcOrd="0" destOrd="0" presId="urn:microsoft.com/office/officeart/2005/8/layout/process5"/>
    <dgm:cxn modelId="{44478E84-5A9A-4531-8D60-2BB97C9868EA}" type="presParOf" srcId="{967255A4-F4C5-42D4-B01B-287B210A95D8}" destId="{FAB1EF38-3438-45B3-806A-CD65A1554C1B}" srcOrd="10" destOrd="0" presId="urn:microsoft.com/office/officeart/2005/8/layout/process5"/>
    <dgm:cxn modelId="{CF7B3F9D-07DA-4C01-93CD-3D60BC76320D}" type="presParOf" srcId="{967255A4-F4C5-42D4-B01B-287B210A95D8}" destId="{D0B58839-2B46-4165-94AF-0D229D50644B}" srcOrd="11" destOrd="0" presId="urn:microsoft.com/office/officeart/2005/8/layout/process5"/>
    <dgm:cxn modelId="{64318E10-57D7-47D1-A835-B26D443C8BCF}" type="presParOf" srcId="{D0B58839-2B46-4165-94AF-0D229D50644B}" destId="{BF0237DC-16A7-49CB-81B9-C595211AA639}" srcOrd="0" destOrd="0" presId="urn:microsoft.com/office/officeart/2005/8/layout/process5"/>
    <dgm:cxn modelId="{0E82967D-19E6-4421-A378-4BCC3B803EDC}" type="presParOf" srcId="{967255A4-F4C5-42D4-B01B-287B210A95D8}" destId="{809F7E18-E33E-45CE-AB4A-199A7E3BCA07}" srcOrd="12" destOrd="0" presId="urn:microsoft.com/office/officeart/2005/8/layout/process5"/>
    <dgm:cxn modelId="{090D024A-3E2A-40F1-98E6-22A65337BB73}" type="presParOf" srcId="{967255A4-F4C5-42D4-B01B-287B210A95D8}" destId="{A2566D4E-E9FB-4060-9164-B6231CB09D3E}" srcOrd="13" destOrd="0" presId="urn:microsoft.com/office/officeart/2005/8/layout/process5"/>
    <dgm:cxn modelId="{81C1DA46-D6DB-4821-AAF9-E5D2F740259E}" type="presParOf" srcId="{A2566D4E-E9FB-4060-9164-B6231CB09D3E}" destId="{661D2E0B-A61D-449C-8A05-4482CBD9748B}" srcOrd="0" destOrd="0" presId="urn:microsoft.com/office/officeart/2005/8/layout/process5"/>
    <dgm:cxn modelId="{53AEDA4E-D471-4643-AECE-0AB343C1D495}" type="presParOf" srcId="{967255A4-F4C5-42D4-B01B-287B210A95D8}" destId="{8CAE7B0E-C47E-4423-B2B6-695EF71A7247}"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15D092-02FC-4195-AD97-207FA4E8648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68C3BFD-E150-48AF-941C-6EE4DF05DD37}">
      <dgm:prSet phldrT="[Text]" phldr="0"/>
      <dgm:spPr/>
      <dgm:t>
        <a:bodyPr/>
        <a:lstStyle/>
        <a:p>
          <a:pPr rtl="0"/>
          <a:r>
            <a:rPr lang="en-US" dirty="0">
              <a:latin typeface="Calibri Light"/>
            </a:rPr>
            <a:t>HTTP get request</a:t>
          </a:r>
          <a:endParaRPr lang="en-US" dirty="0"/>
        </a:p>
      </dgm:t>
    </dgm:pt>
    <dgm:pt modelId="{590CA433-306C-4E76-AE5D-7659414BE694}" type="parTrans" cxnId="{B78D73EE-D555-42F7-83A0-25CBE3E68135}">
      <dgm:prSet/>
      <dgm:spPr/>
      <dgm:t>
        <a:bodyPr/>
        <a:lstStyle/>
        <a:p>
          <a:endParaRPr lang="en-US"/>
        </a:p>
      </dgm:t>
    </dgm:pt>
    <dgm:pt modelId="{F0075777-3087-433F-A1D7-BCA3E5C9AF15}" type="sibTrans" cxnId="{B78D73EE-D555-42F7-83A0-25CBE3E68135}">
      <dgm:prSet/>
      <dgm:spPr/>
      <dgm:t>
        <a:bodyPr/>
        <a:lstStyle/>
        <a:p>
          <a:endParaRPr lang="en-US"/>
        </a:p>
      </dgm:t>
    </dgm:pt>
    <dgm:pt modelId="{48842C00-6CF4-4F9D-8141-AB14F00D7C0D}">
      <dgm:prSet phldrT="[Text]" phldr="0"/>
      <dgm:spPr/>
      <dgm:t>
        <a:bodyPr/>
        <a:lstStyle/>
        <a:p>
          <a:pPr rtl="0"/>
          <a:r>
            <a:rPr lang="en-US" dirty="0">
              <a:latin typeface="Calibri Light"/>
            </a:rPr>
            <a:t>Create </a:t>
          </a:r>
          <a:r>
            <a:rPr lang="en-US" dirty="0" err="1">
              <a:latin typeface="Calibri Light"/>
            </a:rPr>
            <a:t>BeautifulSoup</a:t>
          </a:r>
          <a:r>
            <a:rPr lang="en-US" dirty="0">
              <a:latin typeface="Calibri Light"/>
            </a:rPr>
            <a:t> object</a:t>
          </a:r>
          <a:endParaRPr lang="en-US" dirty="0"/>
        </a:p>
      </dgm:t>
    </dgm:pt>
    <dgm:pt modelId="{A97BB647-688C-48ED-A8A2-E65105B5E2D1}" type="parTrans" cxnId="{6860BBC0-F463-454C-80D7-B99CEC383E79}">
      <dgm:prSet/>
      <dgm:spPr/>
      <dgm:t>
        <a:bodyPr/>
        <a:lstStyle/>
        <a:p>
          <a:endParaRPr lang="en-US"/>
        </a:p>
      </dgm:t>
    </dgm:pt>
    <dgm:pt modelId="{E8E62D0E-58F9-4AC9-B792-1C15D77D8298}" type="sibTrans" cxnId="{6860BBC0-F463-454C-80D7-B99CEC383E79}">
      <dgm:prSet/>
      <dgm:spPr/>
      <dgm:t>
        <a:bodyPr/>
        <a:lstStyle/>
        <a:p>
          <a:endParaRPr lang="en-US"/>
        </a:p>
      </dgm:t>
    </dgm:pt>
    <dgm:pt modelId="{FD29952C-A648-4A18-9BFF-971E7F7C3B51}">
      <dgm:prSet phldrT="[Text]" phldr="0"/>
      <dgm:spPr/>
      <dgm:t>
        <a:bodyPr/>
        <a:lstStyle/>
        <a:p>
          <a:pPr rtl="0"/>
          <a:r>
            <a:rPr lang="en-US" dirty="0">
              <a:latin typeface="Calibri Light"/>
            </a:rPr>
            <a:t>Extract information from html tables</a:t>
          </a:r>
          <a:endParaRPr lang="en-US" dirty="0"/>
        </a:p>
      </dgm:t>
    </dgm:pt>
    <dgm:pt modelId="{CAB11DE1-AFCA-46F1-8B61-7A79F465BD34}" type="parTrans" cxnId="{91450556-A17E-4D76-899E-6B6772515135}">
      <dgm:prSet/>
      <dgm:spPr/>
      <dgm:t>
        <a:bodyPr/>
        <a:lstStyle/>
        <a:p>
          <a:endParaRPr lang="en-US"/>
        </a:p>
      </dgm:t>
    </dgm:pt>
    <dgm:pt modelId="{322631F2-0BF2-442D-83F0-4D13D77F2FBD}" type="sibTrans" cxnId="{91450556-A17E-4D76-899E-6B6772515135}">
      <dgm:prSet/>
      <dgm:spPr/>
      <dgm:t>
        <a:bodyPr/>
        <a:lstStyle/>
        <a:p>
          <a:endParaRPr lang="en-US"/>
        </a:p>
      </dgm:t>
    </dgm:pt>
    <dgm:pt modelId="{F92F3347-1A52-4284-B229-67D49D3B798D}">
      <dgm:prSet phldrT="[Text]" phldr="0"/>
      <dgm:spPr/>
      <dgm:t>
        <a:bodyPr/>
        <a:lstStyle/>
        <a:p>
          <a:pPr rtl="0"/>
          <a:r>
            <a:rPr lang="en-US" dirty="0">
              <a:latin typeface="Calibri Light"/>
            </a:rPr>
            <a:t>Create dictionary</a:t>
          </a:r>
          <a:endParaRPr lang="en-US" dirty="0"/>
        </a:p>
      </dgm:t>
    </dgm:pt>
    <dgm:pt modelId="{A0C1BB6E-429F-430C-B964-EA789CA5831E}" type="parTrans" cxnId="{3AC851D0-2C24-45A2-B865-FC5E3E3AFC5F}">
      <dgm:prSet/>
      <dgm:spPr/>
      <dgm:t>
        <a:bodyPr/>
        <a:lstStyle/>
        <a:p>
          <a:endParaRPr lang="en-US"/>
        </a:p>
      </dgm:t>
    </dgm:pt>
    <dgm:pt modelId="{17AC0BF7-B0EB-4D7A-B33A-C35B24A170A9}" type="sibTrans" cxnId="{3AC851D0-2C24-45A2-B865-FC5E3E3AFC5F}">
      <dgm:prSet/>
      <dgm:spPr/>
      <dgm:t>
        <a:bodyPr/>
        <a:lstStyle/>
        <a:p>
          <a:endParaRPr lang="en-US"/>
        </a:p>
      </dgm:t>
    </dgm:pt>
    <dgm:pt modelId="{DE3DF0F7-41E0-460C-BB62-826B1E5F0225}">
      <dgm:prSet phldrT="[Text]" phldr="0"/>
      <dgm:spPr/>
      <dgm:t>
        <a:bodyPr/>
        <a:lstStyle/>
        <a:p>
          <a:pPr rtl="0"/>
          <a:r>
            <a:rPr lang="en-US" dirty="0">
              <a:latin typeface="Calibri Light"/>
            </a:rPr>
            <a:t>Create dataframe</a:t>
          </a:r>
          <a:endParaRPr lang="en-US" dirty="0"/>
        </a:p>
      </dgm:t>
    </dgm:pt>
    <dgm:pt modelId="{0C53F775-5ED8-478B-A063-5453B8A812AF}" type="parTrans" cxnId="{3654F04E-CBD7-46B6-AF9B-21E0CEA78821}">
      <dgm:prSet/>
      <dgm:spPr/>
      <dgm:t>
        <a:bodyPr/>
        <a:lstStyle/>
        <a:p>
          <a:endParaRPr lang="en-US"/>
        </a:p>
      </dgm:t>
    </dgm:pt>
    <dgm:pt modelId="{05DFF881-E386-4E48-8C3E-3196C0B43270}" type="sibTrans" cxnId="{3654F04E-CBD7-46B6-AF9B-21E0CEA78821}">
      <dgm:prSet/>
      <dgm:spPr/>
      <dgm:t>
        <a:bodyPr/>
        <a:lstStyle/>
        <a:p>
          <a:endParaRPr lang="en-US"/>
        </a:p>
      </dgm:t>
    </dgm:pt>
    <dgm:pt modelId="{53628034-D596-4AC6-975C-963D299CFEF8}">
      <dgm:prSet phldr="0"/>
      <dgm:spPr/>
      <dgm:t>
        <a:bodyPr/>
        <a:lstStyle/>
        <a:p>
          <a:pPr rtl="0"/>
          <a:r>
            <a:rPr lang="en-US" dirty="0">
              <a:latin typeface="Calibri Light"/>
            </a:rPr>
            <a:t>Export data to .csv</a:t>
          </a:r>
        </a:p>
      </dgm:t>
    </dgm:pt>
    <dgm:pt modelId="{F90A361C-2F84-4AC4-8D8D-E9A5CBEA5E4A}" type="parTrans" cxnId="{C4BD846F-20DC-4C4A-A0A8-E501197A4AD1}">
      <dgm:prSet/>
      <dgm:spPr/>
    </dgm:pt>
    <dgm:pt modelId="{B55D8147-220A-41E0-93EC-B9CEC422084A}" type="sibTrans" cxnId="{C4BD846F-20DC-4C4A-A0A8-E501197A4AD1}">
      <dgm:prSet/>
      <dgm:spPr/>
    </dgm:pt>
    <dgm:pt modelId="{967255A4-F4C5-42D4-B01B-287B210A95D8}" type="pres">
      <dgm:prSet presAssocID="{1815D092-02FC-4195-AD97-207FA4E86483}" presName="diagram" presStyleCnt="0">
        <dgm:presLayoutVars>
          <dgm:dir/>
          <dgm:resizeHandles val="exact"/>
        </dgm:presLayoutVars>
      </dgm:prSet>
      <dgm:spPr/>
    </dgm:pt>
    <dgm:pt modelId="{4EC526DD-A777-461C-ACCF-8F989CE60741}" type="pres">
      <dgm:prSet presAssocID="{068C3BFD-E150-48AF-941C-6EE4DF05DD37}" presName="node" presStyleLbl="node1" presStyleIdx="0" presStyleCnt="6">
        <dgm:presLayoutVars>
          <dgm:bulletEnabled val="1"/>
        </dgm:presLayoutVars>
      </dgm:prSet>
      <dgm:spPr/>
    </dgm:pt>
    <dgm:pt modelId="{848F0FD6-7763-405E-979A-4238C768E0B6}" type="pres">
      <dgm:prSet presAssocID="{F0075777-3087-433F-A1D7-BCA3E5C9AF15}" presName="sibTrans" presStyleLbl="sibTrans2D1" presStyleIdx="0" presStyleCnt="5"/>
      <dgm:spPr/>
    </dgm:pt>
    <dgm:pt modelId="{52E60CA8-967B-4A98-ABBE-6D5F1734D96F}" type="pres">
      <dgm:prSet presAssocID="{F0075777-3087-433F-A1D7-BCA3E5C9AF15}" presName="connectorText" presStyleLbl="sibTrans2D1" presStyleIdx="0" presStyleCnt="5"/>
      <dgm:spPr/>
    </dgm:pt>
    <dgm:pt modelId="{72DAE0A1-3261-41A7-BCC9-34F8198C7A68}" type="pres">
      <dgm:prSet presAssocID="{48842C00-6CF4-4F9D-8141-AB14F00D7C0D}" presName="node" presStyleLbl="node1" presStyleIdx="1" presStyleCnt="6">
        <dgm:presLayoutVars>
          <dgm:bulletEnabled val="1"/>
        </dgm:presLayoutVars>
      </dgm:prSet>
      <dgm:spPr/>
    </dgm:pt>
    <dgm:pt modelId="{848A2EAE-DF9E-44F2-9449-44676F239E49}" type="pres">
      <dgm:prSet presAssocID="{E8E62D0E-58F9-4AC9-B792-1C15D77D8298}" presName="sibTrans" presStyleLbl="sibTrans2D1" presStyleIdx="1" presStyleCnt="5"/>
      <dgm:spPr/>
    </dgm:pt>
    <dgm:pt modelId="{F5AFC95B-44AC-43ED-9AAA-669ACF8454A4}" type="pres">
      <dgm:prSet presAssocID="{E8E62D0E-58F9-4AC9-B792-1C15D77D8298}" presName="connectorText" presStyleLbl="sibTrans2D1" presStyleIdx="1" presStyleCnt="5"/>
      <dgm:spPr/>
    </dgm:pt>
    <dgm:pt modelId="{F845B1F5-F883-46A9-9F88-DFAFCABC8CC7}" type="pres">
      <dgm:prSet presAssocID="{FD29952C-A648-4A18-9BFF-971E7F7C3B51}" presName="node" presStyleLbl="node1" presStyleIdx="2" presStyleCnt="6">
        <dgm:presLayoutVars>
          <dgm:bulletEnabled val="1"/>
        </dgm:presLayoutVars>
      </dgm:prSet>
      <dgm:spPr/>
    </dgm:pt>
    <dgm:pt modelId="{AEAD3FC8-C630-4DCF-B017-553AC731FE82}" type="pres">
      <dgm:prSet presAssocID="{322631F2-0BF2-442D-83F0-4D13D77F2FBD}" presName="sibTrans" presStyleLbl="sibTrans2D1" presStyleIdx="2" presStyleCnt="5"/>
      <dgm:spPr/>
    </dgm:pt>
    <dgm:pt modelId="{401E2266-C14E-4F43-A6BE-F7A103212A98}" type="pres">
      <dgm:prSet presAssocID="{322631F2-0BF2-442D-83F0-4D13D77F2FBD}" presName="connectorText" presStyleLbl="sibTrans2D1" presStyleIdx="2" presStyleCnt="5"/>
      <dgm:spPr/>
    </dgm:pt>
    <dgm:pt modelId="{B315B4C0-EBE2-482D-8D30-52C864C3FC9D}" type="pres">
      <dgm:prSet presAssocID="{F92F3347-1A52-4284-B229-67D49D3B798D}" presName="node" presStyleLbl="node1" presStyleIdx="3" presStyleCnt="6">
        <dgm:presLayoutVars>
          <dgm:bulletEnabled val="1"/>
        </dgm:presLayoutVars>
      </dgm:prSet>
      <dgm:spPr/>
    </dgm:pt>
    <dgm:pt modelId="{35126F24-BF02-453E-A6C6-EA4654624430}" type="pres">
      <dgm:prSet presAssocID="{17AC0BF7-B0EB-4D7A-B33A-C35B24A170A9}" presName="sibTrans" presStyleLbl="sibTrans2D1" presStyleIdx="3" presStyleCnt="5"/>
      <dgm:spPr/>
    </dgm:pt>
    <dgm:pt modelId="{61F4FB56-65F0-4AEF-9615-2618D7539DD1}" type="pres">
      <dgm:prSet presAssocID="{17AC0BF7-B0EB-4D7A-B33A-C35B24A170A9}" presName="connectorText" presStyleLbl="sibTrans2D1" presStyleIdx="3" presStyleCnt="5"/>
      <dgm:spPr/>
    </dgm:pt>
    <dgm:pt modelId="{8442D151-72D5-4C90-8DC6-3031156C5DAF}" type="pres">
      <dgm:prSet presAssocID="{DE3DF0F7-41E0-460C-BB62-826B1E5F0225}" presName="node" presStyleLbl="node1" presStyleIdx="4" presStyleCnt="6">
        <dgm:presLayoutVars>
          <dgm:bulletEnabled val="1"/>
        </dgm:presLayoutVars>
      </dgm:prSet>
      <dgm:spPr/>
    </dgm:pt>
    <dgm:pt modelId="{421FAD82-5535-4411-A442-8F2D5F7526B6}" type="pres">
      <dgm:prSet presAssocID="{05DFF881-E386-4E48-8C3E-3196C0B43270}" presName="sibTrans" presStyleLbl="sibTrans2D1" presStyleIdx="4" presStyleCnt="5"/>
      <dgm:spPr/>
    </dgm:pt>
    <dgm:pt modelId="{F28B6405-2CF7-45C6-888B-9887D73B68B2}" type="pres">
      <dgm:prSet presAssocID="{05DFF881-E386-4E48-8C3E-3196C0B43270}" presName="connectorText" presStyleLbl="sibTrans2D1" presStyleIdx="4" presStyleCnt="5"/>
      <dgm:spPr/>
    </dgm:pt>
    <dgm:pt modelId="{8CAE7B0E-C47E-4423-B2B6-695EF71A7247}" type="pres">
      <dgm:prSet presAssocID="{53628034-D596-4AC6-975C-963D299CFEF8}" presName="node" presStyleLbl="node1" presStyleIdx="5" presStyleCnt="6">
        <dgm:presLayoutVars>
          <dgm:bulletEnabled val="1"/>
        </dgm:presLayoutVars>
      </dgm:prSet>
      <dgm:spPr/>
    </dgm:pt>
  </dgm:ptLst>
  <dgm:cxnLst>
    <dgm:cxn modelId="{46C69D01-53EF-4EBE-9DB8-E0F311F3FBD5}" type="presOf" srcId="{05DFF881-E386-4E48-8C3E-3196C0B43270}" destId="{421FAD82-5535-4411-A442-8F2D5F7526B6}" srcOrd="0" destOrd="0" presId="urn:microsoft.com/office/officeart/2005/8/layout/process5"/>
    <dgm:cxn modelId="{A6F9843C-B62A-4E7D-92F8-B578E08D78FF}" type="presOf" srcId="{E8E62D0E-58F9-4AC9-B792-1C15D77D8298}" destId="{848A2EAE-DF9E-44F2-9449-44676F239E49}" srcOrd="0" destOrd="0" presId="urn:microsoft.com/office/officeart/2005/8/layout/process5"/>
    <dgm:cxn modelId="{AEE55543-D3DD-4D80-A212-ED461D48FC6C}" type="presOf" srcId="{F0075777-3087-433F-A1D7-BCA3E5C9AF15}" destId="{848F0FD6-7763-405E-979A-4238C768E0B6}" srcOrd="0" destOrd="0" presId="urn:microsoft.com/office/officeart/2005/8/layout/process5"/>
    <dgm:cxn modelId="{F238066E-4D7E-4449-8DA9-59DB45DF3961}" type="presOf" srcId="{53628034-D596-4AC6-975C-963D299CFEF8}" destId="{8CAE7B0E-C47E-4423-B2B6-695EF71A7247}" srcOrd="0" destOrd="0" presId="urn:microsoft.com/office/officeart/2005/8/layout/process5"/>
    <dgm:cxn modelId="{C712244E-2D5C-4F69-8E84-B2439C58290B}" type="presOf" srcId="{068C3BFD-E150-48AF-941C-6EE4DF05DD37}" destId="{4EC526DD-A777-461C-ACCF-8F989CE60741}" srcOrd="0" destOrd="0" presId="urn:microsoft.com/office/officeart/2005/8/layout/process5"/>
    <dgm:cxn modelId="{3654F04E-CBD7-46B6-AF9B-21E0CEA78821}" srcId="{1815D092-02FC-4195-AD97-207FA4E86483}" destId="{DE3DF0F7-41E0-460C-BB62-826B1E5F0225}" srcOrd="4" destOrd="0" parTransId="{0C53F775-5ED8-478B-A063-5453B8A812AF}" sibTransId="{05DFF881-E386-4E48-8C3E-3196C0B43270}"/>
    <dgm:cxn modelId="{C4BD846F-20DC-4C4A-A0A8-E501197A4AD1}" srcId="{1815D092-02FC-4195-AD97-207FA4E86483}" destId="{53628034-D596-4AC6-975C-963D299CFEF8}" srcOrd="5" destOrd="0" parTransId="{F90A361C-2F84-4AC4-8D8D-E9A5CBEA5E4A}" sibTransId="{B55D8147-220A-41E0-93EC-B9CEC422084A}"/>
    <dgm:cxn modelId="{794B0253-E52D-44DE-A078-6891DFCAA2FF}" type="presOf" srcId="{17AC0BF7-B0EB-4D7A-B33A-C35B24A170A9}" destId="{35126F24-BF02-453E-A6C6-EA4654624430}" srcOrd="0" destOrd="0" presId="urn:microsoft.com/office/officeart/2005/8/layout/process5"/>
    <dgm:cxn modelId="{91450556-A17E-4D76-899E-6B6772515135}" srcId="{1815D092-02FC-4195-AD97-207FA4E86483}" destId="{FD29952C-A648-4A18-9BFF-971E7F7C3B51}" srcOrd="2" destOrd="0" parTransId="{CAB11DE1-AFCA-46F1-8B61-7A79F465BD34}" sibTransId="{322631F2-0BF2-442D-83F0-4D13D77F2FBD}"/>
    <dgm:cxn modelId="{7B81BC76-A57D-441B-B967-F30571A99274}" type="presOf" srcId="{05DFF881-E386-4E48-8C3E-3196C0B43270}" destId="{F28B6405-2CF7-45C6-888B-9887D73B68B2}" srcOrd="1" destOrd="0" presId="urn:microsoft.com/office/officeart/2005/8/layout/process5"/>
    <dgm:cxn modelId="{41199F9B-9B04-4EAE-9993-6E8F20ED923A}" type="presOf" srcId="{322631F2-0BF2-442D-83F0-4D13D77F2FBD}" destId="{AEAD3FC8-C630-4DCF-B017-553AC731FE82}" srcOrd="0" destOrd="0" presId="urn:microsoft.com/office/officeart/2005/8/layout/process5"/>
    <dgm:cxn modelId="{3C9528A6-ABD5-4D15-902F-C62360E3F328}" type="presOf" srcId="{48842C00-6CF4-4F9D-8141-AB14F00D7C0D}" destId="{72DAE0A1-3261-41A7-BCC9-34F8198C7A68}" srcOrd="0" destOrd="0" presId="urn:microsoft.com/office/officeart/2005/8/layout/process5"/>
    <dgm:cxn modelId="{61B4B9A8-3467-45EF-8795-5699225AD234}" type="presOf" srcId="{322631F2-0BF2-442D-83F0-4D13D77F2FBD}" destId="{401E2266-C14E-4F43-A6BE-F7A103212A98}" srcOrd="1" destOrd="0" presId="urn:microsoft.com/office/officeart/2005/8/layout/process5"/>
    <dgm:cxn modelId="{46A4CCAF-5B00-48C6-9022-4F0369EC48E6}" type="presOf" srcId="{1815D092-02FC-4195-AD97-207FA4E86483}" destId="{967255A4-F4C5-42D4-B01B-287B210A95D8}" srcOrd="0" destOrd="0" presId="urn:microsoft.com/office/officeart/2005/8/layout/process5"/>
    <dgm:cxn modelId="{A5CEACBF-D40B-4D8D-B875-F46661A94791}" type="presOf" srcId="{E8E62D0E-58F9-4AC9-B792-1C15D77D8298}" destId="{F5AFC95B-44AC-43ED-9AAA-669ACF8454A4}" srcOrd="1" destOrd="0" presId="urn:microsoft.com/office/officeart/2005/8/layout/process5"/>
    <dgm:cxn modelId="{6860BBC0-F463-454C-80D7-B99CEC383E79}" srcId="{1815D092-02FC-4195-AD97-207FA4E86483}" destId="{48842C00-6CF4-4F9D-8141-AB14F00D7C0D}" srcOrd="1" destOrd="0" parTransId="{A97BB647-688C-48ED-A8A2-E65105B5E2D1}" sibTransId="{E8E62D0E-58F9-4AC9-B792-1C15D77D8298}"/>
    <dgm:cxn modelId="{18EC62CC-3755-498A-B801-385B5A58B5C6}" type="presOf" srcId="{DE3DF0F7-41E0-460C-BB62-826B1E5F0225}" destId="{8442D151-72D5-4C90-8DC6-3031156C5DAF}" srcOrd="0" destOrd="0" presId="urn:microsoft.com/office/officeart/2005/8/layout/process5"/>
    <dgm:cxn modelId="{3AC851D0-2C24-45A2-B865-FC5E3E3AFC5F}" srcId="{1815D092-02FC-4195-AD97-207FA4E86483}" destId="{F92F3347-1A52-4284-B229-67D49D3B798D}" srcOrd="3" destOrd="0" parTransId="{A0C1BB6E-429F-430C-B964-EA789CA5831E}" sibTransId="{17AC0BF7-B0EB-4D7A-B33A-C35B24A170A9}"/>
    <dgm:cxn modelId="{08F14EDE-C686-4DCA-8AB1-00963137F3C4}" type="presOf" srcId="{F0075777-3087-433F-A1D7-BCA3E5C9AF15}" destId="{52E60CA8-967B-4A98-ABBE-6D5F1734D96F}" srcOrd="1" destOrd="0" presId="urn:microsoft.com/office/officeart/2005/8/layout/process5"/>
    <dgm:cxn modelId="{814865E3-7331-4780-BAC7-4F1254E2D8D6}" type="presOf" srcId="{17AC0BF7-B0EB-4D7A-B33A-C35B24A170A9}" destId="{61F4FB56-65F0-4AEF-9615-2618D7539DD1}" srcOrd="1" destOrd="0" presId="urn:microsoft.com/office/officeart/2005/8/layout/process5"/>
    <dgm:cxn modelId="{B78D73EE-D555-42F7-83A0-25CBE3E68135}" srcId="{1815D092-02FC-4195-AD97-207FA4E86483}" destId="{068C3BFD-E150-48AF-941C-6EE4DF05DD37}" srcOrd="0" destOrd="0" parTransId="{590CA433-306C-4E76-AE5D-7659414BE694}" sibTransId="{F0075777-3087-433F-A1D7-BCA3E5C9AF15}"/>
    <dgm:cxn modelId="{D77311F3-5529-48BE-9D63-A164AA3B57A2}" type="presOf" srcId="{F92F3347-1A52-4284-B229-67D49D3B798D}" destId="{B315B4C0-EBE2-482D-8D30-52C864C3FC9D}" srcOrd="0" destOrd="0" presId="urn:microsoft.com/office/officeart/2005/8/layout/process5"/>
    <dgm:cxn modelId="{395502FF-70C6-4AC2-986B-DCB246FB1013}" type="presOf" srcId="{FD29952C-A648-4A18-9BFF-971E7F7C3B51}" destId="{F845B1F5-F883-46A9-9F88-DFAFCABC8CC7}" srcOrd="0" destOrd="0" presId="urn:microsoft.com/office/officeart/2005/8/layout/process5"/>
    <dgm:cxn modelId="{C06F7FF0-96EC-487E-A103-125DB2D06676}" type="presParOf" srcId="{967255A4-F4C5-42D4-B01B-287B210A95D8}" destId="{4EC526DD-A777-461C-ACCF-8F989CE60741}" srcOrd="0" destOrd="0" presId="urn:microsoft.com/office/officeart/2005/8/layout/process5"/>
    <dgm:cxn modelId="{2FE39BAD-F480-4DED-89CA-C6C6917CFA41}" type="presParOf" srcId="{967255A4-F4C5-42D4-B01B-287B210A95D8}" destId="{848F0FD6-7763-405E-979A-4238C768E0B6}" srcOrd="1" destOrd="0" presId="urn:microsoft.com/office/officeart/2005/8/layout/process5"/>
    <dgm:cxn modelId="{D08A291A-1348-4EB5-A747-3BA9CFFB93FC}" type="presParOf" srcId="{848F0FD6-7763-405E-979A-4238C768E0B6}" destId="{52E60CA8-967B-4A98-ABBE-6D5F1734D96F}" srcOrd="0" destOrd="0" presId="urn:microsoft.com/office/officeart/2005/8/layout/process5"/>
    <dgm:cxn modelId="{58FB2D41-FF6F-4F5F-8C55-C807FDB472F8}" type="presParOf" srcId="{967255A4-F4C5-42D4-B01B-287B210A95D8}" destId="{72DAE0A1-3261-41A7-BCC9-34F8198C7A68}" srcOrd="2" destOrd="0" presId="urn:microsoft.com/office/officeart/2005/8/layout/process5"/>
    <dgm:cxn modelId="{16F1EE56-11B4-4E39-BF2C-DFEFAF5A2273}" type="presParOf" srcId="{967255A4-F4C5-42D4-B01B-287B210A95D8}" destId="{848A2EAE-DF9E-44F2-9449-44676F239E49}" srcOrd="3" destOrd="0" presId="urn:microsoft.com/office/officeart/2005/8/layout/process5"/>
    <dgm:cxn modelId="{2F03EE78-E528-4778-969B-E0488E6DD292}" type="presParOf" srcId="{848A2EAE-DF9E-44F2-9449-44676F239E49}" destId="{F5AFC95B-44AC-43ED-9AAA-669ACF8454A4}" srcOrd="0" destOrd="0" presId="urn:microsoft.com/office/officeart/2005/8/layout/process5"/>
    <dgm:cxn modelId="{8D85DD13-1111-4E27-9269-0E370A301A22}" type="presParOf" srcId="{967255A4-F4C5-42D4-B01B-287B210A95D8}" destId="{F845B1F5-F883-46A9-9F88-DFAFCABC8CC7}" srcOrd="4" destOrd="0" presId="urn:microsoft.com/office/officeart/2005/8/layout/process5"/>
    <dgm:cxn modelId="{6D35C72A-42A6-4317-B883-5497CEE81F77}" type="presParOf" srcId="{967255A4-F4C5-42D4-B01B-287B210A95D8}" destId="{AEAD3FC8-C630-4DCF-B017-553AC731FE82}" srcOrd="5" destOrd="0" presId="urn:microsoft.com/office/officeart/2005/8/layout/process5"/>
    <dgm:cxn modelId="{BE9E700D-73A4-48E4-9922-5B58ECA0DC6D}" type="presParOf" srcId="{AEAD3FC8-C630-4DCF-B017-553AC731FE82}" destId="{401E2266-C14E-4F43-A6BE-F7A103212A98}" srcOrd="0" destOrd="0" presId="urn:microsoft.com/office/officeart/2005/8/layout/process5"/>
    <dgm:cxn modelId="{8BD05621-85DE-4484-9661-064C53DF1115}" type="presParOf" srcId="{967255A4-F4C5-42D4-B01B-287B210A95D8}" destId="{B315B4C0-EBE2-482D-8D30-52C864C3FC9D}" srcOrd="6" destOrd="0" presId="urn:microsoft.com/office/officeart/2005/8/layout/process5"/>
    <dgm:cxn modelId="{23B865C1-9D42-4E85-9D19-64B6AE89723B}" type="presParOf" srcId="{967255A4-F4C5-42D4-B01B-287B210A95D8}" destId="{35126F24-BF02-453E-A6C6-EA4654624430}" srcOrd="7" destOrd="0" presId="urn:microsoft.com/office/officeart/2005/8/layout/process5"/>
    <dgm:cxn modelId="{764D58F8-70C6-4F9D-87A0-05868F4C3ABC}" type="presParOf" srcId="{35126F24-BF02-453E-A6C6-EA4654624430}" destId="{61F4FB56-65F0-4AEF-9615-2618D7539DD1}" srcOrd="0" destOrd="0" presId="urn:microsoft.com/office/officeart/2005/8/layout/process5"/>
    <dgm:cxn modelId="{F91A1F35-ACFF-45C8-9AB0-42F926D47AA6}" type="presParOf" srcId="{967255A4-F4C5-42D4-B01B-287B210A95D8}" destId="{8442D151-72D5-4C90-8DC6-3031156C5DAF}" srcOrd="8" destOrd="0" presId="urn:microsoft.com/office/officeart/2005/8/layout/process5"/>
    <dgm:cxn modelId="{B96D1339-D23A-4C98-9FCC-56B6AB81AC17}" type="presParOf" srcId="{967255A4-F4C5-42D4-B01B-287B210A95D8}" destId="{421FAD82-5535-4411-A442-8F2D5F7526B6}" srcOrd="9" destOrd="0" presId="urn:microsoft.com/office/officeart/2005/8/layout/process5"/>
    <dgm:cxn modelId="{9A3C2B94-1630-4F55-919C-7FDB989277B5}" type="presParOf" srcId="{421FAD82-5535-4411-A442-8F2D5F7526B6}" destId="{F28B6405-2CF7-45C6-888B-9887D73B68B2}" srcOrd="0" destOrd="0" presId="urn:microsoft.com/office/officeart/2005/8/layout/process5"/>
    <dgm:cxn modelId="{53AEDA4E-D471-4643-AECE-0AB343C1D495}" type="presParOf" srcId="{967255A4-F4C5-42D4-B01B-287B210A95D8}" destId="{8CAE7B0E-C47E-4423-B2B6-695EF71A7247}"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15D092-02FC-4195-AD97-207FA4E8648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68C3BFD-E150-48AF-941C-6EE4DF05DD37}">
      <dgm:prSet phldrT="[Text]" phldr="0"/>
      <dgm:spPr/>
      <dgm:t>
        <a:bodyPr/>
        <a:lstStyle/>
        <a:p>
          <a:pPr rtl="0"/>
          <a:r>
            <a:rPr lang="en-US" dirty="0">
              <a:latin typeface="Calibri Light"/>
            </a:rPr>
            <a:t>EDA and calculations</a:t>
          </a:r>
          <a:endParaRPr lang="en-US" dirty="0"/>
        </a:p>
      </dgm:t>
    </dgm:pt>
    <dgm:pt modelId="{590CA433-306C-4E76-AE5D-7659414BE694}" type="parTrans" cxnId="{B78D73EE-D555-42F7-83A0-25CBE3E68135}">
      <dgm:prSet/>
      <dgm:spPr/>
      <dgm:t>
        <a:bodyPr/>
        <a:lstStyle/>
        <a:p>
          <a:endParaRPr lang="en-US"/>
        </a:p>
      </dgm:t>
    </dgm:pt>
    <dgm:pt modelId="{F0075777-3087-433F-A1D7-BCA3E5C9AF15}" type="sibTrans" cxnId="{B78D73EE-D555-42F7-83A0-25CBE3E68135}">
      <dgm:prSet/>
      <dgm:spPr/>
      <dgm:t>
        <a:bodyPr/>
        <a:lstStyle/>
        <a:p>
          <a:endParaRPr lang="en-US"/>
        </a:p>
      </dgm:t>
    </dgm:pt>
    <dgm:pt modelId="{FD29952C-A648-4A18-9BFF-971E7F7C3B51}">
      <dgm:prSet phldrT="[Text]" phldr="0"/>
      <dgm:spPr/>
      <dgm:t>
        <a:bodyPr/>
        <a:lstStyle/>
        <a:p>
          <a:pPr rtl="0"/>
          <a:r>
            <a:rPr lang="en-US" dirty="0">
              <a:latin typeface="Calibri Light"/>
            </a:rPr>
            <a:t>Determine training labels</a:t>
          </a:r>
        </a:p>
      </dgm:t>
    </dgm:pt>
    <dgm:pt modelId="{CAB11DE1-AFCA-46F1-8B61-7A79F465BD34}" type="parTrans" cxnId="{91450556-A17E-4D76-899E-6B6772515135}">
      <dgm:prSet/>
      <dgm:spPr/>
      <dgm:t>
        <a:bodyPr/>
        <a:lstStyle/>
        <a:p>
          <a:endParaRPr lang="en-US"/>
        </a:p>
      </dgm:t>
    </dgm:pt>
    <dgm:pt modelId="{322631F2-0BF2-442D-83F0-4D13D77F2FBD}" type="sibTrans" cxnId="{91450556-A17E-4D76-899E-6B6772515135}">
      <dgm:prSet/>
      <dgm:spPr/>
      <dgm:t>
        <a:bodyPr/>
        <a:lstStyle/>
        <a:p>
          <a:endParaRPr lang="en-US"/>
        </a:p>
      </dgm:t>
    </dgm:pt>
    <dgm:pt modelId="{53628034-D596-4AC6-975C-963D299CFEF8}">
      <dgm:prSet phldr="0"/>
      <dgm:spPr/>
      <dgm:t>
        <a:bodyPr/>
        <a:lstStyle/>
        <a:p>
          <a:pPr rtl="0"/>
          <a:r>
            <a:rPr lang="en-US" dirty="0">
              <a:latin typeface="Calibri Light"/>
            </a:rPr>
            <a:t>Export data to .csv</a:t>
          </a:r>
        </a:p>
      </dgm:t>
    </dgm:pt>
    <dgm:pt modelId="{F90A361C-2F84-4AC4-8D8D-E9A5CBEA5E4A}" type="parTrans" cxnId="{C4BD846F-20DC-4C4A-A0A8-E501197A4AD1}">
      <dgm:prSet/>
      <dgm:spPr/>
    </dgm:pt>
    <dgm:pt modelId="{B55D8147-220A-41E0-93EC-B9CEC422084A}" type="sibTrans" cxnId="{C4BD846F-20DC-4C4A-A0A8-E501197A4AD1}">
      <dgm:prSet/>
      <dgm:spPr/>
    </dgm:pt>
    <dgm:pt modelId="{9A8FF03B-9FC5-4E48-B178-219A3E9200D3}">
      <dgm:prSet phldr="0"/>
      <dgm:spPr/>
      <dgm:t>
        <a:bodyPr/>
        <a:lstStyle/>
        <a:p>
          <a:pPr rtl="0"/>
          <a:r>
            <a:rPr lang="en-US" dirty="0">
              <a:latin typeface="Calibri Light"/>
            </a:rPr>
            <a:t>Calculate success rates of landing</a:t>
          </a:r>
          <a:endParaRPr lang="fr-FR" dirty="0"/>
        </a:p>
      </dgm:t>
    </dgm:pt>
    <dgm:pt modelId="{DF3CFA85-4803-49AE-AA33-885B1A2D5F58}" type="parTrans" cxnId="{99844B4C-3F93-43CA-A81E-59B06969BF16}">
      <dgm:prSet/>
      <dgm:spPr/>
    </dgm:pt>
    <dgm:pt modelId="{F38730D0-C842-4F36-8542-508FDF34291A}" type="sibTrans" cxnId="{99844B4C-3F93-43CA-A81E-59B06969BF16}">
      <dgm:prSet/>
      <dgm:spPr/>
      <dgm:t>
        <a:bodyPr/>
        <a:lstStyle/>
        <a:p>
          <a:endParaRPr lang="fr-FR"/>
        </a:p>
      </dgm:t>
    </dgm:pt>
    <dgm:pt modelId="{967255A4-F4C5-42D4-B01B-287B210A95D8}" type="pres">
      <dgm:prSet presAssocID="{1815D092-02FC-4195-AD97-207FA4E86483}" presName="diagram" presStyleCnt="0">
        <dgm:presLayoutVars>
          <dgm:dir/>
          <dgm:resizeHandles val="exact"/>
        </dgm:presLayoutVars>
      </dgm:prSet>
      <dgm:spPr/>
    </dgm:pt>
    <dgm:pt modelId="{4EC526DD-A777-461C-ACCF-8F989CE60741}" type="pres">
      <dgm:prSet presAssocID="{068C3BFD-E150-48AF-941C-6EE4DF05DD37}" presName="node" presStyleLbl="node1" presStyleIdx="0" presStyleCnt="4">
        <dgm:presLayoutVars>
          <dgm:bulletEnabled val="1"/>
        </dgm:presLayoutVars>
      </dgm:prSet>
      <dgm:spPr/>
    </dgm:pt>
    <dgm:pt modelId="{848F0FD6-7763-405E-979A-4238C768E0B6}" type="pres">
      <dgm:prSet presAssocID="{F0075777-3087-433F-A1D7-BCA3E5C9AF15}" presName="sibTrans" presStyleLbl="sibTrans2D1" presStyleIdx="0" presStyleCnt="3"/>
      <dgm:spPr/>
    </dgm:pt>
    <dgm:pt modelId="{52E60CA8-967B-4A98-ABBE-6D5F1734D96F}" type="pres">
      <dgm:prSet presAssocID="{F0075777-3087-433F-A1D7-BCA3E5C9AF15}" presName="connectorText" presStyleLbl="sibTrans2D1" presStyleIdx="0" presStyleCnt="3"/>
      <dgm:spPr/>
    </dgm:pt>
    <dgm:pt modelId="{F845B1F5-F883-46A9-9F88-DFAFCABC8CC7}" type="pres">
      <dgm:prSet presAssocID="{FD29952C-A648-4A18-9BFF-971E7F7C3B51}" presName="node" presStyleLbl="node1" presStyleIdx="1" presStyleCnt="4">
        <dgm:presLayoutVars>
          <dgm:bulletEnabled val="1"/>
        </dgm:presLayoutVars>
      </dgm:prSet>
      <dgm:spPr/>
    </dgm:pt>
    <dgm:pt modelId="{AEAD3FC8-C630-4DCF-B017-553AC731FE82}" type="pres">
      <dgm:prSet presAssocID="{322631F2-0BF2-442D-83F0-4D13D77F2FBD}" presName="sibTrans" presStyleLbl="sibTrans2D1" presStyleIdx="1" presStyleCnt="3"/>
      <dgm:spPr/>
    </dgm:pt>
    <dgm:pt modelId="{401E2266-C14E-4F43-A6BE-F7A103212A98}" type="pres">
      <dgm:prSet presAssocID="{322631F2-0BF2-442D-83F0-4D13D77F2FBD}" presName="connectorText" presStyleLbl="sibTrans2D1" presStyleIdx="1" presStyleCnt="3"/>
      <dgm:spPr/>
    </dgm:pt>
    <dgm:pt modelId="{5E84A71F-3013-48E0-8053-974AC541E853}" type="pres">
      <dgm:prSet presAssocID="{9A8FF03B-9FC5-4E48-B178-219A3E9200D3}" presName="node" presStyleLbl="node1" presStyleIdx="2" presStyleCnt="4">
        <dgm:presLayoutVars>
          <dgm:bulletEnabled val="1"/>
        </dgm:presLayoutVars>
      </dgm:prSet>
      <dgm:spPr/>
    </dgm:pt>
    <dgm:pt modelId="{B3B735F9-B44B-40BC-96C7-34B280F942C1}" type="pres">
      <dgm:prSet presAssocID="{F38730D0-C842-4F36-8542-508FDF34291A}" presName="sibTrans" presStyleLbl="sibTrans2D1" presStyleIdx="2" presStyleCnt="3"/>
      <dgm:spPr/>
    </dgm:pt>
    <dgm:pt modelId="{DF3FBE66-D91D-4B68-B3C3-3F481136CC9F}" type="pres">
      <dgm:prSet presAssocID="{F38730D0-C842-4F36-8542-508FDF34291A}" presName="connectorText" presStyleLbl="sibTrans2D1" presStyleIdx="2" presStyleCnt="3"/>
      <dgm:spPr/>
    </dgm:pt>
    <dgm:pt modelId="{8CAE7B0E-C47E-4423-B2B6-695EF71A7247}" type="pres">
      <dgm:prSet presAssocID="{53628034-D596-4AC6-975C-963D299CFEF8}" presName="node" presStyleLbl="node1" presStyleIdx="3" presStyleCnt="4">
        <dgm:presLayoutVars>
          <dgm:bulletEnabled val="1"/>
        </dgm:presLayoutVars>
      </dgm:prSet>
      <dgm:spPr/>
    </dgm:pt>
  </dgm:ptLst>
  <dgm:cxnLst>
    <dgm:cxn modelId="{943EC824-CC99-4EBB-83F5-D3C639E6DB7F}" type="presOf" srcId="{322631F2-0BF2-442D-83F0-4D13D77F2FBD}" destId="{AEAD3FC8-C630-4DCF-B017-553AC731FE82}" srcOrd="0" destOrd="0" presId="urn:microsoft.com/office/officeart/2005/8/layout/process5"/>
    <dgm:cxn modelId="{64647F32-9112-4129-B153-C4FA2437AE30}" type="presOf" srcId="{FD29952C-A648-4A18-9BFF-971E7F7C3B51}" destId="{F845B1F5-F883-46A9-9F88-DFAFCABC8CC7}" srcOrd="0" destOrd="0" presId="urn:microsoft.com/office/officeart/2005/8/layout/process5"/>
    <dgm:cxn modelId="{A02F573C-F0A2-428C-865D-94A5DF935D11}" type="presOf" srcId="{F38730D0-C842-4F36-8542-508FDF34291A}" destId="{B3B735F9-B44B-40BC-96C7-34B280F942C1}" srcOrd="0" destOrd="0" presId="urn:microsoft.com/office/officeart/2005/8/layout/process5"/>
    <dgm:cxn modelId="{ADCBC75C-9531-4C87-9163-0C643A4C7B8E}" type="presOf" srcId="{F0075777-3087-433F-A1D7-BCA3E5C9AF15}" destId="{52E60CA8-967B-4A98-ABBE-6D5F1734D96F}" srcOrd="1" destOrd="0" presId="urn:microsoft.com/office/officeart/2005/8/layout/process5"/>
    <dgm:cxn modelId="{24998643-92A6-4052-8508-F1C0A41310CD}" type="presOf" srcId="{068C3BFD-E150-48AF-941C-6EE4DF05DD37}" destId="{4EC526DD-A777-461C-ACCF-8F989CE60741}" srcOrd="0" destOrd="0" presId="urn:microsoft.com/office/officeart/2005/8/layout/process5"/>
    <dgm:cxn modelId="{99844B4C-3F93-43CA-A81E-59B06969BF16}" srcId="{1815D092-02FC-4195-AD97-207FA4E86483}" destId="{9A8FF03B-9FC5-4E48-B178-219A3E9200D3}" srcOrd="2" destOrd="0" parTransId="{DF3CFA85-4803-49AE-AA33-885B1A2D5F58}" sibTransId="{F38730D0-C842-4F36-8542-508FDF34291A}"/>
    <dgm:cxn modelId="{EE58F66D-83E4-439B-A7D7-9955A265B797}" type="presOf" srcId="{9A8FF03B-9FC5-4E48-B178-219A3E9200D3}" destId="{5E84A71F-3013-48E0-8053-974AC541E853}" srcOrd="0" destOrd="0" presId="urn:microsoft.com/office/officeart/2005/8/layout/process5"/>
    <dgm:cxn modelId="{C4BD846F-20DC-4C4A-A0A8-E501197A4AD1}" srcId="{1815D092-02FC-4195-AD97-207FA4E86483}" destId="{53628034-D596-4AC6-975C-963D299CFEF8}" srcOrd="3" destOrd="0" parTransId="{F90A361C-2F84-4AC4-8D8D-E9A5CBEA5E4A}" sibTransId="{B55D8147-220A-41E0-93EC-B9CEC422084A}"/>
    <dgm:cxn modelId="{78828A6F-2CEE-4B86-BA8E-A6FE4F8FAE4C}" type="presOf" srcId="{F38730D0-C842-4F36-8542-508FDF34291A}" destId="{DF3FBE66-D91D-4B68-B3C3-3F481136CC9F}" srcOrd="1" destOrd="0" presId="urn:microsoft.com/office/officeart/2005/8/layout/process5"/>
    <dgm:cxn modelId="{91450556-A17E-4D76-899E-6B6772515135}" srcId="{1815D092-02FC-4195-AD97-207FA4E86483}" destId="{FD29952C-A648-4A18-9BFF-971E7F7C3B51}" srcOrd="1" destOrd="0" parTransId="{CAB11DE1-AFCA-46F1-8B61-7A79F465BD34}" sibTransId="{322631F2-0BF2-442D-83F0-4D13D77F2FBD}"/>
    <dgm:cxn modelId="{46A4CCAF-5B00-48C6-9022-4F0369EC48E6}" type="presOf" srcId="{1815D092-02FC-4195-AD97-207FA4E86483}" destId="{967255A4-F4C5-42D4-B01B-287B210A95D8}" srcOrd="0" destOrd="0" presId="urn:microsoft.com/office/officeart/2005/8/layout/process5"/>
    <dgm:cxn modelId="{9B8AB7BD-C867-4C76-87A8-C495B29B9B3B}" type="presOf" srcId="{53628034-D596-4AC6-975C-963D299CFEF8}" destId="{8CAE7B0E-C47E-4423-B2B6-695EF71A7247}" srcOrd="0" destOrd="0" presId="urn:microsoft.com/office/officeart/2005/8/layout/process5"/>
    <dgm:cxn modelId="{63D503D8-900E-45BB-A04E-0597BEB086F7}" type="presOf" srcId="{F0075777-3087-433F-A1D7-BCA3E5C9AF15}" destId="{848F0FD6-7763-405E-979A-4238C768E0B6}" srcOrd="0" destOrd="0" presId="urn:microsoft.com/office/officeart/2005/8/layout/process5"/>
    <dgm:cxn modelId="{B78D73EE-D555-42F7-83A0-25CBE3E68135}" srcId="{1815D092-02FC-4195-AD97-207FA4E86483}" destId="{068C3BFD-E150-48AF-941C-6EE4DF05DD37}" srcOrd="0" destOrd="0" parTransId="{590CA433-306C-4E76-AE5D-7659414BE694}" sibTransId="{F0075777-3087-433F-A1D7-BCA3E5C9AF15}"/>
    <dgm:cxn modelId="{179D0EFA-89BA-4E3C-9988-4E2103B3A3CF}" type="presOf" srcId="{322631F2-0BF2-442D-83F0-4D13D77F2FBD}" destId="{401E2266-C14E-4F43-A6BE-F7A103212A98}" srcOrd="1" destOrd="0" presId="urn:microsoft.com/office/officeart/2005/8/layout/process5"/>
    <dgm:cxn modelId="{F61D1C96-FDB0-48B3-8F4B-212200881F77}" type="presParOf" srcId="{967255A4-F4C5-42D4-B01B-287B210A95D8}" destId="{4EC526DD-A777-461C-ACCF-8F989CE60741}" srcOrd="0" destOrd="0" presId="urn:microsoft.com/office/officeart/2005/8/layout/process5"/>
    <dgm:cxn modelId="{8B502A13-25C6-4662-B135-7279C37C4832}" type="presParOf" srcId="{967255A4-F4C5-42D4-B01B-287B210A95D8}" destId="{848F0FD6-7763-405E-979A-4238C768E0B6}" srcOrd="1" destOrd="0" presId="urn:microsoft.com/office/officeart/2005/8/layout/process5"/>
    <dgm:cxn modelId="{DBAE2A9B-1124-4D3A-B8F2-57EA2BF7575B}" type="presParOf" srcId="{848F0FD6-7763-405E-979A-4238C768E0B6}" destId="{52E60CA8-967B-4A98-ABBE-6D5F1734D96F}" srcOrd="0" destOrd="0" presId="urn:microsoft.com/office/officeart/2005/8/layout/process5"/>
    <dgm:cxn modelId="{B46411F7-C2CF-4EE2-A82B-D3FB1D3EB4C4}" type="presParOf" srcId="{967255A4-F4C5-42D4-B01B-287B210A95D8}" destId="{F845B1F5-F883-46A9-9F88-DFAFCABC8CC7}" srcOrd="2" destOrd="0" presId="urn:microsoft.com/office/officeart/2005/8/layout/process5"/>
    <dgm:cxn modelId="{6E65B5CE-5B60-4E2A-952C-A3FA4A430901}" type="presParOf" srcId="{967255A4-F4C5-42D4-B01B-287B210A95D8}" destId="{AEAD3FC8-C630-4DCF-B017-553AC731FE82}" srcOrd="3" destOrd="0" presId="urn:microsoft.com/office/officeart/2005/8/layout/process5"/>
    <dgm:cxn modelId="{EC7F1733-142D-4109-8E66-1AC13EDBFC49}" type="presParOf" srcId="{AEAD3FC8-C630-4DCF-B017-553AC731FE82}" destId="{401E2266-C14E-4F43-A6BE-F7A103212A98}" srcOrd="0" destOrd="0" presId="urn:microsoft.com/office/officeart/2005/8/layout/process5"/>
    <dgm:cxn modelId="{BF3B053E-DC19-4A41-BBC0-C99184B1B77B}" type="presParOf" srcId="{967255A4-F4C5-42D4-B01B-287B210A95D8}" destId="{5E84A71F-3013-48E0-8053-974AC541E853}" srcOrd="4" destOrd="0" presId="urn:microsoft.com/office/officeart/2005/8/layout/process5"/>
    <dgm:cxn modelId="{22F7A203-A689-465D-9218-98A6D0439B74}" type="presParOf" srcId="{967255A4-F4C5-42D4-B01B-287B210A95D8}" destId="{B3B735F9-B44B-40BC-96C7-34B280F942C1}" srcOrd="5" destOrd="0" presId="urn:microsoft.com/office/officeart/2005/8/layout/process5"/>
    <dgm:cxn modelId="{615229E3-6C4E-4F02-A248-0944BFAD97C6}" type="presParOf" srcId="{B3B735F9-B44B-40BC-96C7-34B280F942C1}" destId="{DF3FBE66-D91D-4B68-B3C3-3F481136CC9F}" srcOrd="0" destOrd="0" presId="urn:microsoft.com/office/officeart/2005/8/layout/process5"/>
    <dgm:cxn modelId="{F0DB0CDB-6371-4813-8EF6-D745B4B09F74}" type="presParOf" srcId="{967255A4-F4C5-42D4-B01B-287B210A95D8}" destId="{8CAE7B0E-C47E-4423-B2B6-695EF71A7247}"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15D092-02FC-4195-AD97-207FA4E8648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68C3BFD-E150-48AF-941C-6EE4DF05DD37}">
      <dgm:prSet phldrT="[Text]" phldr="0"/>
      <dgm:spPr/>
      <dgm:t>
        <a:bodyPr/>
        <a:lstStyle/>
        <a:p>
          <a:pPr rtl="0"/>
          <a:r>
            <a:rPr lang="en-US" dirty="0">
              <a:latin typeface="Calibri Light"/>
            </a:rPr>
            <a:t>EDA</a:t>
          </a:r>
          <a:endParaRPr lang="en-US" dirty="0"/>
        </a:p>
      </dgm:t>
    </dgm:pt>
    <dgm:pt modelId="{590CA433-306C-4E76-AE5D-7659414BE694}" type="parTrans" cxnId="{B78D73EE-D555-42F7-83A0-25CBE3E68135}">
      <dgm:prSet/>
      <dgm:spPr/>
      <dgm:t>
        <a:bodyPr/>
        <a:lstStyle/>
        <a:p>
          <a:endParaRPr lang="en-US"/>
        </a:p>
      </dgm:t>
    </dgm:pt>
    <dgm:pt modelId="{F0075777-3087-433F-A1D7-BCA3E5C9AF15}" type="sibTrans" cxnId="{B78D73EE-D555-42F7-83A0-25CBE3E68135}">
      <dgm:prSet/>
      <dgm:spPr/>
      <dgm:t>
        <a:bodyPr/>
        <a:lstStyle/>
        <a:p>
          <a:endParaRPr lang="en-US"/>
        </a:p>
      </dgm:t>
    </dgm:pt>
    <dgm:pt modelId="{48842C00-6CF4-4F9D-8141-AB14F00D7C0D}">
      <dgm:prSet phldrT="[Text]" phldr="0"/>
      <dgm:spPr/>
      <dgm:t>
        <a:bodyPr/>
        <a:lstStyle/>
        <a:p>
          <a:pPr rtl="0"/>
          <a:r>
            <a:rPr lang="en-US" dirty="0">
              <a:latin typeface="Calibri Light"/>
            </a:rPr>
            <a:t>Determine training labels</a:t>
          </a:r>
          <a:endParaRPr lang="en-US" dirty="0"/>
        </a:p>
      </dgm:t>
    </dgm:pt>
    <dgm:pt modelId="{A97BB647-688C-48ED-A8A2-E65105B5E2D1}" type="parTrans" cxnId="{6860BBC0-F463-454C-80D7-B99CEC383E79}">
      <dgm:prSet/>
      <dgm:spPr/>
      <dgm:t>
        <a:bodyPr/>
        <a:lstStyle/>
        <a:p>
          <a:endParaRPr lang="en-US"/>
        </a:p>
      </dgm:t>
    </dgm:pt>
    <dgm:pt modelId="{E8E62D0E-58F9-4AC9-B792-1C15D77D8298}" type="sibTrans" cxnId="{6860BBC0-F463-454C-80D7-B99CEC383E79}">
      <dgm:prSet/>
      <dgm:spPr/>
      <dgm:t>
        <a:bodyPr/>
        <a:lstStyle/>
        <a:p>
          <a:endParaRPr lang="en-US"/>
        </a:p>
      </dgm:t>
    </dgm:pt>
    <dgm:pt modelId="{FD29952C-A648-4A18-9BFF-971E7F7C3B51}">
      <dgm:prSet phldrT="[Text]" phldr="0"/>
      <dgm:spPr/>
      <dgm:t>
        <a:bodyPr/>
        <a:lstStyle/>
        <a:p>
          <a:pPr rtl="0"/>
          <a:r>
            <a:rPr lang="en-US" dirty="0">
              <a:latin typeface="Calibri Light"/>
            </a:rPr>
            <a:t>Create column for class</a:t>
          </a:r>
          <a:endParaRPr lang="en-US" dirty="0"/>
        </a:p>
      </dgm:t>
    </dgm:pt>
    <dgm:pt modelId="{CAB11DE1-AFCA-46F1-8B61-7A79F465BD34}" type="parTrans" cxnId="{91450556-A17E-4D76-899E-6B6772515135}">
      <dgm:prSet/>
      <dgm:spPr/>
      <dgm:t>
        <a:bodyPr/>
        <a:lstStyle/>
        <a:p>
          <a:endParaRPr lang="en-US"/>
        </a:p>
      </dgm:t>
    </dgm:pt>
    <dgm:pt modelId="{322631F2-0BF2-442D-83F0-4D13D77F2FBD}" type="sibTrans" cxnId="{91450556-A17E-4D76-899E-6B6772515135}">
      <dgm:prSet/>
      <dgm:spPr/>
      <dgm:t>
        <a:bodyPr/>
        <a:lstStyle/>
        <a:p>
          <a:endParaRPr lang="en-US"/>
        </a:p>
      </dgm:t>
    </dgm:pt>
    <dgm:pt modelId="{F92F3347-1A52-4284-B229-67D49D3B798D}">
      <dgm:prSet phldrT="[Text]" phldr="0"/>
      <dgm:spPr/>
      <dgm:t>
        <a:bodyPr/>
        <a:lstStyle/>
        <a:p>
          <a:pPr rtl="0"/>
          <a:r>
            <a:rPr lang="en-US" dirty="0" err="1">
              <a:latin typeface="Calibri Light"/>
            </a:rPr>
            <a:t>Standardise</a:t>
          </a:r>
          <a:r>
            <a:rPr lang="en-US" dirty="0">
              <a:latin typeface="Calibri Light"/>
            </a:rPr>
            <a:t> data</a:t>
          </a:r>
          <a:endParaRPr lang="en-US" dirty="0"/>
        </a:p>
      </dgm:t>
    </dgm:pt>
    <dgm:pt modelId="{A0C1BB6E-429F-430C-B964-EA789CA5831E}" type="parTrans" cxnId="{3AC851D0-2C24-45A2-B865-FC5E3E3AFC5F}">
      <dgm:prSet/>
      <dgm:spPr/>
      <dgm:t>
        <a:bodyPr/>
        <a:lstStyle/>
        <a:p>
          <a:endParaRPr lang="en-US"/>
        </a:p>
      </dgm:t>
    </dgm:pt>
    <dgm:pt modelId="{17AC0BF7-B0EB-4D7A-B33A-C35B24A170A9}" type="sibTrans" cxnId="{3AC851D0-2C24-45A2-B865-FC5E3E3AFC5F}">
      <dgm:prSet/>
      <dgm:spPr/>
      <dgm:t>
        <a:bodyPr/>
        <a:lstStyle/>
        <a:p>
          <a:endParaRPr lang="en-US"/>
        </a:p>
      </dgm:t>
    </dgm:pt>
    <dgm:pt modelId="{DE3DF0F7-41E0-460C-BB62-826B1E5F0225}">
      <dgm:prSet phldrT="[Text]" phldr="0"/>
      <dgm:spPr/>
      <dgm:t>
        <a:bodyPr/>
        <a:lstStyle/>
        <a:p>
          <a:pPr rtl="0"/>
          <a:r>
            <a:rPr lang="en-US" dirty="0">
              <a:latin typeface="Calibri Light"/>
            </a:rPr>
            <a:t>Split into training and test data</a:t>
          </a:r>
          <a:endParaRPr lang="en-US" dirty="0"/>
        </a:p>
      </dgm:t>
    </dgm:pt>
    <dgm:pt modelId="{0C53F775-5ED8-478B-A063-5453B8A812AF}" type="parTrans" cxnId="{3654F04E-CBD7-46B6-AF9B-21E0CEA78821}">
      <dgm:prSet/>
      <dgm:spPr/>
      <dgm:t>
        <a:bodyPr/>
        <a:lstStyle/>
        <a:p>
          <a:endParaRPr lang="en-US"/>
        </a:p>
      </dgm:t>
    </dgm:pt>
    <dgm:pt modelId="{05DFF881-E386-4E48-8C3E-3196C0B43270}" type="sibTrans" cxnId="{3654F04E-CBD7-46B6-AF9B-21E0CEA78821}">
      <dgm:prSet/>
      <dgm:spPr/>
      <dgm:t>
        <a:bodyPr/>
        <a:lstStyle/>
        <a:p>
          <a:endParaRPr lang="en-US"/>
        </a:p>
      </dgm:t>
    </dgm:pt>
    <dgm:pt modelId="{D0FD8839-26F1-4F7B-A6CA-D935D807BDB6}">
      <dgm:prSet phldr="0"/>
      <dgm:spPr/>
      <dgm:t>
        <a:bodyPr/>
        <a:lstStyle/>
        <a:p>
          <a:pPr rtl="0"/>
          <a:r>
            <a:rPr lang="en-US" dirty="0">
              <a:latin typeface="system-ui"/>
            </a:rPr>
            <a:t>Train models</a:t>
          </a:r>
        </a:p>
      </dgm:t>
    </dgm:pt>
    <dgm:pt modelId="{3350273D-4147-4678-8458-B65E1728E576}" type="parTrans" cxnId="{DCECC71E-B15F-4DA6-AA81-3E96583B1938}">
      <dgm:prSet/>
      <dgm:spPr/>
    </dgm:pt>
    <dgm:pt modelId="{EA02C406-0C4C-4C2F-BF05-D6B8BB6F4D0F}" type="sibTrans" cxnId="{DCECC71E-B15F-4DA6-AA81-3E96583B1938}">
      <dgm:prSet/>
      <dgm:spPr/>
      <dgm:t>
        <a:bodyPr/>
        <a:lstStyle/>
        <a:p>
          <a:endParaRPr lang="en-US"/>
        </a:p>
      </dgm:t>
    </dgm:pt>
    <dgm:pt modelId="{A5E75722-8BF3-436D-895B-CC02345A8B70}">
      <dgm:prSet phldr="0"/>
      <dgm:spPr/>
      <dgm:t>
        <a:bodyPr/>
        <a:lstStyle/>
        <a:p>
          <a:pPr rtl="0"/>
          <a:r>
            <a:rPr lang="en-US" dirty="0">
              <a:latin typeface="Calibri Light"/>
            </a:rPr>
            <a:t>Find best hyperparameters</a:t>
          </a:r>
        </a:p>
      </dgm:t>
    </dgm:pt>
    <dgm:pt modelId="{BF78CBEF-22CD-4915-AB41-73EB95F41233}" type="parTrans" cxnId="{5D69304A-9755-44FC-A8CB-2A3CB64359C3}">
      <dgm:prSet/>
      <dgm:spPr/>
    </dgm:pt>
    <dgm:pt modelId="{B0782985-0EA4-4BAD-BD48-7B80D8726AF6}" type="sibTrans" cxnId="{5D69304A-9755-44FC-A8CB-2A3CB64359C3}">
      <dgm:prSet/>
      <dgm:spPr/>
      <dgm:t>
        <a:bodyPr/>
        <a:lstStyle/>
        <a:p>
          <a:endParaRPr lang="en-US"/>
        </a:p>
      </dgm:t>
    </dgm:pt>
    <dgm:pt modelId="{53628034-D596-4AC6-975C-963D299CFEF8}">
      <dgm:prSet phldr="0"/>
      <dgm:spPr/>
      <dgm:t>
        <a:bodyPr/>
        <a:lstStyle/>
        <a:p>
          <a:pPr rtl="0"/>
          <a:r>
            <a:rPr lang="en-US" dirty="0">
              <a:latin typeface="Calibri Light"/>
            </a:rPr>
            <a:t>Determine best performing method</a:t>
          </a:r>
        </a:p>
      </dgm:t>
    </dgm:pt>
    <dgm:pt modelId="{F90A361C-2F84-4AC4-8D8D-E9A5CBEA5E4A}" type="parTrans" cxnId="{C4BD846F-20DC-4C4A-A0A8-E501197A4AD1}">
      <dgm:prSet/>
      <dgm:spPr/>
    </dgm:pt>
    <dgm:pt modelId="{B55D8147-220A-41E0-93EC-B9CEC422084A}" type="sibTrans" cxnId="{C4BD846F-20DC-4C4A-A0A8-E501197A4AD1}">
      <dgm:prSet/>
      <dgm:spPr/>
    </dgm:pt>
    <dgm:pt modelId="{967255A4-F4C5-42D4-B01B-287B210A95D8}" type="pres">
      <dgm:prSet presAssocID="{1815D092-02FC-4195-AD97-207FA4E86483}" presName="diagram" presStyleCnt="0">
        <dgm:presLayoutVars>
          <dgm:dir/>
          <dgm:resizeHandles val="exact"/>
        </dgm:presLayoutVars>
      </dgm:prSet>
      <dgm:spPr/>
    </dgm:pt>
    <dgm:pt modelId="{4EC526DD-A777-461C-ACCF-8F989CE60741}" type="pres">
      <dgm:prSet presAssocID="{068C3BFD-E150-48AF-941C-6EE4DF05DD37}" presName="node" presStyleLbl="node1" presStyleIdx="0" presStyleCnt="8">
        <dgm:presLayoutVars>
          <dgm:bulletEnabled val="1"/>
        </dgm:presLayoutVars>
      </dgm:prSet>
      <dgm:spPr/>
    </dgm:pt>
    <dgm:pt modelId="{848F0FD6-7763-405E-979A-4238C768E0B6}" type="pres">
      <dgm:prSet presAssocID="{F0075777-3087-433F-A1D7-BCA3E5C9AF15}" presName="sibTrans" presStyleLbl="sibTrans2D1" presStyleIdx="0" presStyleCnt="7"/>
      <dgm:spPr/>
    </dgm:pt>
    <dgm:pt modelId="{52E60CA8-967B-4A98-ABBE-6D5F1734D96F}" type="pres">
      <dgm:prSet presAssocID="{F0075777-3087-433F-A1D7-BCA3E5C9AF15}" presName="connectorText" presStyleLbl="sibTrans2D1" presStyleIdx="0" presStyleCnt="7"/>
      <dgm:spPr/>
    </dgm:pt>
    <dgm:pt modelId="{72DAE0A1-3261-41A7-BCC9-34F8198C7A68}" type="pres">
      <dgm:prSet presAssocID="{48842C00-6CF4-4F9D-8141-AB14F00D7C0D}" presName="node" presStyleLbl="node1" presStyleIdx="1" presStyleCnt="8">
        <dgm:presLayoutVars>
          <dgm:bulletEnabled val="1"/>
        </dgm:presLayoutVars>
      </dgm:prSet>
      <dgm:spPr/>
    </dgm:pt>
    <dgm:pt modelId="{848A2EAE-DF9E-44F2-9449-44676F239E49}" type="pres">
      <dgm:prSet presAssocID="{E8E62D0E-58F9-4AC9-B792-1C15D77D8298}" presName="sibTrans" presStyleLbl="sibTrans2D1" presStyleIdx="1" presStyleCnt="7"/>
      <dgm:spPr/>
    </dgm:pt>
    <dgm:pt modelId="{F5AFC95B-44AC-43ED-9AAA-669ACF8454A4}" type="pres">
      <dgm:prSet presAssocID="{E8E62D0E-58F9-4AC9-B792-1C15D77D8298}" presName="connectorText" presStyleLbl="sibTrans2D1" presStyleIdx="1" presStyleCnt="7"/>
      <dgm:spPr/>
    </dgm:pt>
    <dgm:pt modelId="{F845B1F5-F883-46A9-9F88-DFAFCABC8CC7}" type="pres">
      <dgm:prSet presAssocID="{FD29952C-A648-4A18-9BFF-971E7F7C3B51}" presName="node" presStyleLbl="node1" presStyleIdx="2" presStyleCnt="8">
        <dgm:presLayoutVars>
          <dgm:bulletEnabled val="1"/>
        </dgm:presLayoutVars>
      </dgm:prSet>
      <dgm:spPr/>
    </dgm:pt>
    <dgm:pt modelId="{AEAD3FC8-C630-4DCF-B017-553AC731FE82}" type="pres">
      <dgm:prSet presAssocID="{322631F2-0BF2-442D-83F0-4D13D77F2FBD}" presName="sibTrans" presStyleLbl="sibTrans2D1" presStyleIdx="2" presStyleCnt="7"/>
      <dgm:spPr/>
    </dgm:pt>
    <dgm:pt modelId="{401E2266-C14E-4F43-A6BE-F7A103212A98}" type="pres">
      <dgm:prSet presAssocID="{322631F2-0BF2-442D-83F0-4D13D77F2FBD}" presName="connectorText" presStyleLbl="sibTrans2D1" presStyleIdx="2" presStyleCnt="7"/>
      <dgm:spPr/>
    </dgm:pt>
    <dgm:pt modelId="{B315B4C0-EBE2-482D-8D30-52C864C3FC9D}" type="pres">
      <dgm:prSet presAssocID="{F92F3347-1A52-4284-B229-67D49D3B798D}" presName="node" presStyleLbl="node1" presStyleIdx="3" presStyleCnt="8">
        <dgm:presLayoutVars>
          <dgm:bulletEnabled val="1"/>
        </dgm:presLayoutVars>
      </dgm:prSet>
      <dgm:spPr/>
    </dgm:pt>
    <dgm:pt modelId="{35126F24-BF02-453E-A6C6-EA4654624430}" type="pres">
      <dgm:prSet presAssocID="{17AC0BF7-B0EB-4D7A-B33A-C35B24A170A9}" presName="sibTrans" presStyleLbl="sibTrans2D1" presStyleIdx="3" presStyleCnt="7"/>
      <dgm:spPr/>
    </dgm:pt>
    <dgm:pt modelId="{61F4FB56-65F0-4AEF-9615-2618D7539DD1}" type="pres">
      <dgm:prSet presAssocID="{17AC0BF7-B0EB-4D7A-B33A-C35B24A170A9}" presName="connectorText" presStyleLbl="sibTrans2D1" presStyleIdx="3" presStyleCnt="7"/>
      <dgm:spPr/>
    </dgm:pt>
    <dgm:pt modelId="{8442D151-72D5-4C90-8DC6-3031156C5DAF}" type="pres">
      <dgm:prSet presAssocID="{DE3DF0F7-41E0-460C-BB62-826B1E5F0225}" presName="node" presStyleLbl="node1" presStyleIdx="4" presStyleCnt="8">
        <dgm:presLayoutVars>
          <dgm:bulletEnabled val="1"/>
        </dgm:presLayoutVars>
      </dgm:prSet>
      <dgm:spPr/>
    </dgm:pt>
    <dgm:pt modelId="{421FAD82-5535-4411-A442-8F2D5F7526B6}" type="pres">
      <dgm:prSet presAssocID="{05DFF881-E386-4E48-8C3E-3196C0B43270}" presName="sibTrans" presStyleLbl="sibTrans2D1" presStyleIdx="4" presStyleCnt="7"/>
      <dgm:spPr/>
    </dgm:pt>
    <dgm:pt modelId="{F28B6405-2CF7-45C6-888B-9887D73B68B2}" type="pres">
      <dgm:prSet presAssocID="{05DFF881-E386-4E48-8C3E-3196C0B43270}" presName="connectorText" presStyleLbl="sibTrans2D1" presStyleIdx="4" presStyleCnt="7"/>
      <dgm:spPr/>
    </dgm:pt>
    <dgm:pt modelId="{FAB1EF38-3438-45B3-806A-CD65A1554C1B}" type="pres">
      <dgm:prSet presAssocID="{D0FD8839-26F1-4F7B-A6CA-D935D807BDB6}" presName="node" presStyleLbl="node1" presStyleIdx="5" presStyleCnt="8">
        <dgm:presLayoutVars>
          <dgm:bulletEnabled val="1"/>
        </dgm:presLayoutVars>
      </dgm:prSet>
      <dgm:spPr/>
    </dgm:pt>
    <dgm:pt modelId="{D0B58839-2B46-4165-94AF-0D229D50644B}" type="pres">
      <dgm:prSet presAssocID="{EA02C406-0C4C-4C2F-BF05-D6B8BB6F4D0F}" presName="sibTrans" presStyleLbl="sibTrans2D1" presStyleIdx="5" presStyleCnt="7"/>
      <dgm:spPr/>
    </dgm:pt>
    <dgm:pt modelId="{BF0237DC-16A7-49CB-81B9-C595211AA639}" type="pres">
      <dgm:prSet presAssocID="{EA02C406-0C4C-4C2F-BF05-D6B8BB6F4D0F}" presName="connectorText" presStyleLbl="sibTrans2D1" presStyleIdx="5" presStyleCnt="7"/>
      <dgm:spPr/>
    </dgm:pt>
    <dgm:pt modelId="{809F7E18-E33E-45CE-AB4A-199A7E3BCA07}" type="pres">
      <dgm:prSet presAssocID="{A5E75722-8BF3-436D-895B-CC02345A8B70}" presName="node" presStyleLbl="node1" presStyleIdx="6" presStyleCnt="8">
        <dgm:presLayoutVars>
          <dgm:bulletEnabled val="1"/>
        </dgm:presLayoutVars>
      </dgm:prSet>
      <dgm:spPr/>
    </dgm:pt>
    <dgm:pt modelId="{A2566D4E-E9FB-4060-9164-B6231CB09D3E}" type="pres">
      <dgm:prSet presAssocID="{B0782985-0EA4-4BAD-BD48-7B80D8726AF6}" presName="sibTrans" presStyleLbl="sibTrans2D1" presStyleIdx="6" presStyleCnt="7"/>
      <dgm:spPr/>
    </dgm:pt>
    <dgm:pt modelId="{661D2E0B-A61D-449C-8A05-4482CBD9748B}" type="pres">
      <dgm:prSet presAssocID="{B0782985-0EA4-4BAD-BD48-7B80D8726AF6}" presName="connectorText" presStyleLbl="sibTrans2D1" presStyleIdx="6" presStyleCnt="7"/>
      <dgm:spPr/>
    </dgm:pt>
    <dgm:pt modelId="{8CAE7B0E-C47E-4423-B2B6-695EF71A7247}" type="pres">
      <dgm:prSet presAssocID="{53628034-D596-4AC6-975C-963D299CFEF8}" presName="node" presStyleLbl="node1" presStyleIdx="7" presStyleCnt="8">
        <dgm:presLayoutVars>
          <dgm:bulletEnabled val="1"/>
        </dgm:presLayoutVars>
      </dgm:prSet>
      <dgm:spPr/>
    </dgm:pt>
  </dgm:ptLst>
  <dgm:cxnLst>
    <dgm:cxn modelId="{46C69D01-53EF-4EBE-9DB8-E0F311F3FBD5}" type="presOf" srcId="{05DFF881-E386-4E48-8C3E-3196C0B43270}" destId="{421FAD82-5535-4411-A442-8F2D5F7526B6}" srcOrd="0" destOrd="0" presId="urn:microsoft.com/office/officeart/2005/8/layout/process5"/>
    <dgm:cxn modelId="{DCECC71E-B15F-4DA6-AA81-3E96583B1938}" srcId="{1815D092-02FC-4195-AD97-207FA4E86483}" destId="{D0FD8839-26F1-4F7B-A6CA-D935D807BDB6}" srcOrd="5" destOrd="0" parTransId="{3350273D-4147-4678-8458-B65E1728E576}" sibTransId="{EA02C406-0C4C-4C2F-BF05-D6B8BB6F4D0F}"/>
    <dgm:cxn modelId="{F624BB22-90D6-41B5-A5CC-953B8B8AD216}" type="presOf" srcId="{B0782985-0EA4-4BAD-BD48-7B80D8726AF6}" destId="{661D2E0B-A61D-449C-8A05-4482CBD9748B}" srcOrd="1" destOrd="0" presId="urn:microsoft.com/office/officeart/2005/8/layout/process5"/>
    <dgm:cxn modelId="{A6F9843C-B62A-4E7D-92F8-B578E08D78FF}" type="presOf" srcId="{E8E62D0E-58F9-4AC9-B792-1C15D77D8298}" destId="{848A2EAE-DF9E-44F2-9449-44676F239E49}" srcOrd="0" destOrd="0" presId="urn:microsoft.com/office/officeart/2005/8/layout/process5"/>
    <dgm:cxn modelId="{B733075D-0873-4C64-B8DD-C8F0C00B7F1E}" type="presOf" srcId="{A5E75722-8BF3-436D-895B-CC02345A8B70}" destId="{809F7E18-E33E-45CE-AB4A-199A7E3BCA07}" srcOrd="0" destOrd="0" presId="urn:microsoft.com/office/officeart/2005/8/layout/process5"/>
    <dgm:cxn modelId="{90DD865F-3103-41AA-BC07-4C6C0F2E9838}" type="presOf" srcId="{B0782985-0EA4-4BAD-BD48-7B80D8726AF6}" destId="{A2566D4E-E9FB-4060-9164-B6231CB09D3E}" srcOrd="0" destOrd="0" presId="urn:microsoft.com/office/officeart/2005/8/layout/process5"/>
    <dgm:cxn modelId="{AEE55543-D3DD-4D80-A212-ED461D48FC6C}" type="presOf" srcId="{F0075777-3087-433F-A1D7-BCA3E5C9AF15}" destId="{848F0FD6-7763-405E-979A-4238C768E0B6}" srcOrd="0" destOrd="0" presId="urn:microsoft.com/office/officeart/2005/8/layout/process5"/>
    <dgm:cxn modelId="{5D69304A-9755-44FC-A8CB-2A3CB64359C3}" srcId="{1815D092-02FC-4195-AD97-207FA4E86483}" destId="{A5E75722-8BF3-436D-895B-CC02345A8B70}" srcOrd="6" destOrd="0" parTransId="{BF78CBEF-22CD-4915-AB41-73EB95F41233}" sibTransId="{B0782985-0EA4-4BAD-BD48-7B80D8726AF6}"/>
    <dgm:cxn modelId="{96B7DE4B-7CB3-46B0-8B96-D0F076D38892}" type="presOf" srcId="{EA02C406-0C4C-4C2F-BF05-D6B8BB6F4D0F}" destId="{BF0237DC-16A7-49CB-81B9-C595211AA639}" srcOrd="1" destOrd="0" presId="urn:microsoft.com/office/officeart/2005/8/layout/process5"/>
    <dgm:cxn modelId="{F238066E-4D7E-4449-8DA9-59DB45DF3961}" type="presOf" srcId="{53628034-D596-4AC6-975C-963D299CFEF8}" destId="{8CAE7B0E-C47E-4423-B2B6-695EF71A7247}" srcOrd="0" destOrd="0" presId="urn:microsoft.com/office/officeart/2005/8/layout/process5"/>
    <dgm:cxn modelId="{C712244E-2D5C-4F69-8E84-B2439C58290B}" type="presOf" srcId="{068C3BFD-E150-48AF-941C-6EE4DF05DD37}" destId="{4EC526DD-A777-461C-ACCF-8F989CE60741}" srcOrd="0" destOrd="0" presId="urn:microsoft.com/office/officeart/2005/8/layout/process5"/>
    <dgm:cxn modelId="{3654F04E-CBD7-46B6-AF9B-21E0CEA78821}" srcId="{1815D092-02FC-4195-AD97-207FA4E86483}" destId="{DE3DF0F7-41E0-460C-BB62-826B1E5F0225}" srcOrd="4" destOrd="0" parTransId="{0C53F775-5ED8-478B-A063-5453B8A812AF}" sibTransId="{05DFF881-E386-4E48-8C3E-3196C0B43270}"/>
    <dgm:cxn modelId="{C4BD846F-20DC-4C4A-A0A8-E501197A4AD1}" srcId="{1815D092-02FC-4195-AD97-207FA4E86483}" destId="{53628034-D596-4AC6-975C-963D299CFEF8}" srcOrd="7" destOrd="0" parTransId="{F90A361C-2F84-4AC4-8D8D-E9A5CBEA5E4A}" sibTransId="{B55D8147-220A-41E0-93EC-B9CEC422084A}"/>
    <dgm:cxn modelId="{794B0253-E52D-44DE-A078-6891DFCAA2FF}" type="presOf" srcId="{17AC0BF7-B0EB-4D7A-B33A-C35B24A170A9}" destId="{35126F24-BF02-453E-A6C6-EA4654624430}" srcOrd="0" destOrd="0" presId="urn:microsoft.com/office/officeart/2005/8/layout/process5"/>
    <dgm:cxn modelId="{91450556-A17E-4D76-899E-6B6772515135}" srcId="{1815D092-02FC-4195-AD97-207FA4E86483}" destId="{FD29952C-A648-4A18-9BFF-971E7F7C3B51}" srcOrd="2" destOrd="0" parTransId="{CAB11DE1-AFCA-46F1-8B61-7A79F465BD34}" sibTransId="{322631F2-0BF2-442D-83F0-4D13D77F2FBD}"/>
    <dgm:cxn modelId="{7B81BC76-A57D-441B-B967-F30571A99274}" type="presOf" srcId="{05DFF881-E386-4E48-8C3E-3196C0B43270}" destId="{F28B6405-2CF7-45C6-888B-9887D73B68B2}" srcOrd="1" destOrd="0" presId="urn:microsoft.com/office/officeart/2005/8/layout/process5"/>
    <dgm:cxn modelId="{F9FD8A84-01B0-4F6E-93AA-6CB326EF6FEC}" type="presOf" srcId="{EA02C406-0C4C-4C2F-BF05-D6B8BB6F4D0F}" destId="{D0B58839-2B46-4165-94AF-0D229D50644B}" srcOrd="0" destOrd="0" presId="urn:microsoft.com/office/officeart/2005/8/layout/process5"/>
    <dgm:cxn modelId="{41199F9B-9B04-4EAE-9993-6E8F20ED923A}" type="presOf" srcId="{322631F2-0BF2-442D-83F0-4D13D77F2FBD}" destId="{AEAD3FC8-C630-4DCF-B017-553AC731FE82}" srcOrd="0" destOrd="0" presId="urn:microsoft.com/office/officeart/2005/8/layout/process5"/>
    <dgm:cxn modelId="{3C9528A6-ABD5-4D15-902F-C62360E3F328}" type="presOf" srcId="{48842C00-6CF4-4F9D-8141-AB14F00D7C0D}" destId="{72DAE0A1-3261-41A7-BCC9-34F8198C7A68}" srcOrd="0" destOrd="0" presId="urn:microsoft.com/office/officeart/2005/8/layout/process5"/>
    <dgm:cxn modelId="{61B4B9A8-3467-45EF-8795-5699225AD234}" type="presOf" srcId="{322631F2-0BF2-442D-83F0-4D13D77F2FBD}" destId="{401E2266-C14E-4F43-A6BE-F7A103212A98}" srcOrd="1" destOrd="0" presId="urn:microsoft.com/office/officeart/2005/8/layout/process5"/>
    <dgm:cxn modelId="{46A4CCAF-5B00-48C6-9022-4F0369EC48E6}" type="presOf" srcId="{1815D092-02FC-4195-AD97-207FA4E86483}" destId="{967255A4-F4C5-42D4-B01B-287B210A95D8}" srcOrd="0" destOrd="0" presId="urn:microsoft.com/office/officeart/2005/8/layout/process5"/>
    <dgm:cxn modelId="{1C42C5BC-D501-4FCF-AB9D-A8D67451C659}" type="presOf" srcId="{D0FD8839-26F1-4F7B-A6CA-D935D807BDB6}" destId="{FAB1EF38-3438-45B3-806A-CD65A1554C1B}" srcOrd="0" destOrd="0" presId="urn:microsoft.com/office/officeart/2005/8/layout/process5"/>
    <dgm:cxn modelId="{A5CEACBF-D40B-4D8D-B875-F46661A94791}" type="presOf" srcId="{E8E62D0E-58F9-4AC9-B792-1C15D77D8298}" destId="{F5AFC95B-44AC-43ED-9AAA-669ACF8454A4}" srcOrd="1" destOrd="0" presId="urn:microsoft.com/office/officeart/2005/8/layout/process5"/>
    <dgm:cxn modelId="{6860BBC0-F463-454C-80D7-B99CEC383E79}" srcId="{1815D092-02FC-4195-AD97-207FA4E86483}" destId="{48842C00-6CF4-4F9D-8141-AB14F00D7C0D}" srcOrd="1" destOrd="0" parTransId="{A97BB647-688C-48ED-A8A2-E65105B5E2D1}" sibTransId="{E8E62D0E-58F9-4AC9-B792-1C15D77D8298}"/>
    <dgm:cxn modelId="{18EC62CC-3755-498A-B801-385B5A58B5C6}" type="presOf" srcId="{DE3DF0F7-41E0-460C-BB62-826B1E5F0225}" destId="{8442D151-72D5-4C90-8DC6-3031156C5DAF}" srcOrd="0" destOrd="0" presId="urn:microsoft.com/office/officeart/2005/8/layout/process5"/>
    <dgm:cxn modelId="{3AC851D0-2C24-45A2-B865-FC5E3E3AFC5F}" srcId="{1815D092-02FC-4195-AD97-207FA4E86483}" destId="{F92F3347-1A52-4284-B229-67D49D3B798D}" srcOrd="3" destOrd="0" parTransId="{A0C1BB6E-429F-430C-B964-EA789CA5831E}" sibTransId="{17AC0BF7-B0EB-4D7A-B33A-C35B24A170A9}"/>
    <dgm:cxn modelId="{08F14EDE-C686-4DCA-8AB1-00963137F3C4}" type="presOf" srcId="{F0075777-3087-433F-A1D7-BCA3E5C9AF15}" destId="{52E60CA8-967B-4A98-ABBE-6D5F1734D96F}" srcOrd="1" destOrd="0" presId="urn:microsoft.com/office/officeart/2005/8/layout/process5"/>
    <dgm:cxn modelId="{814865E3-7331-4780-BAC7-4F1254E2D8D6}" type="presOf" srcId="{17AC0BF7-B0EB-4D7A-B33A-C35B24A170A9}" destId="{61F4FB56-65F0-4AEF-9615-2618D7539DD1}" srcOrd="1" destOrd="0" presId="urn:microsoft.com/office/officeart/2005/8/layout/process5"/>
    <dgm:cxn modelId="{B78D73EE-D555-42F7-83A0-25CBE3E68135}" srcId="{1815D092-02FC-4195-AD97-207FA4E86483}" destId="{068C3BFD-E150-48AF-941C-6EE4DF05DD37}" srcOrd="0" destOrd="0" parTransId="{590CA433-306C-4E76-AE5D-7659414BE694}" sibTransId="{F0075777-3087-433F-A1D7-BCA3E5C9AF15}"/>
    <dgm:cxn modelId="{D77311F3-5529-48BE-9D63-A164AA3B57A2}" type="presOf" srcId="{F92F3347-1A52-4284-B229-67D49D3B798D}" destId="{B315B4C0-EBE2-482D-8D30-52C864C3FC9D}" srcOrd="0" destOrd="0" presId="urn:microsoft.com/office/officeart/2005/8/layout/process5"/>
    <dgm:cxn modelId="{395502FF-70C6-4AC2-986B-DCB246FB1013}" type="presOf" srcId="{FD29952C-A648-4A18-9BFF-971E7F7C3B51}" destId="{F845B1F5-F883-46A9-9F88-DFAFCABC8CC7}" srcOrd="0" destOrd="0" presId="urn:microsoft.com/office/officeart/2005/8/layout/process5"/>
    <dgm:cxn modelId="{C06F7FF0-96EC-487E-A103-125DB2D06676}" type="presParOf" srcId="{967255A4-F4C5-42D4-B01B-287B210A95D8}" destId="{4EC526DD-A777-461C-ACCF-8F989CE60741}" srcOrd="0" destOrd="0" presId="urn:microsoft.com/office/officeart/2005/8/layout/process5"/>
    <dgm:cxn modelId="{2FE39BAD-F480-4DED-89CA-C6C6917CFA41}" type="presParOf" srcId="{967255A4-F4C5-42D4-B01B-287B210A95D8}" destId="{848F0FD6-7763-405E-979A-4238C768E0B6}" srcOrd="1" destOrd="0" presId="urn:microsoft.com/office/officeart/2005/8/layout/process5"/>
    <dgm:cxn modelId="{D08A291A-1348-4EB5-A747-3BA9CFFB93FC}" type="presParOf" srcId="{848F0FD6-7763-405E-979A-4238C768E0B6}" destId="{52E60CA8-967B-4A98-ABBE-6D5F1734D96F}" srcOrd="0" destOrd="0" presId="urn:microsoft.com/office/officeart/2005/8/layout/process5"/>
    <dgm:cxn modelId="{58FB2D41-FF6F-4F5F-8C55-C807FDB472F8}" type="presParOf" srcId="{967255A4-F4C5-42D4-B01B-287B210A95D8}" destId="{72DAE0A1-3261-41A7-BCC9-34F8198C7A68}" srcOrd="2" destOrd="0" presId="urn:microsoft.com/office/officeart/2005/8/layout/process5"/>
    <dgm:cxn modelId="{16F1EE56-11B4-4E39-BF2C-DFEFAF5A2273}" type="presParOf" srcId="{967255A4-F4C5-42D4-B01B-287B210A95D8}" destId="{848A2EAE-DF9E-44F2-9449-44676F239E49}" srcOrd="3" destOrd="0" presId="urn:microsoft.com/office/officeart/2005/8/layout/process5"/>
    <dgm:cxn modelId="{2F03EE78-E528-4778-969B-E0488E6DD292}" type="presParOf" srcId="{848A2EAE-DF9E-44F2-9449-44676F239E49}" destId="{F5AFC95B-44AC-43ED-9AAA-669ACF8454A4}" srcOrd="0" destOrd="0" presId="urn:microsoft.com/office/officeart/2005/8/layout/process5"/>
    <dgm:cxn modelId="{8D85DD13-1111-4E27-9269-0E370A301A22}" type="presParOf" srcId="{967255A4-F4C5-42D4-B01B-287B210A95D8}" destId="{F845B1F5-F883-46A9-9F88-DFAFCABC8CC7}" srcOrd="4" destOrd="0" presId="urn:microsoft.com/office/officeart/2005/8/layout/process5"/>
    <dgm:cxn modelId="{6D35C72A-42A6-4317-B883-5497CEE81F77}" type="presParOf" srcId="{967255A4-F4C5-42D4-B01B-287B210A95D8}" destId="{AEAD3FC8-C630-4DCF-B017-553AC731FE82}" srcOrd="5" destOrd="0" presId="urn:microsoft.com/office/officeart/2005/8/layout/process5"/>
    <dgm:cxn modelId="{BE9E700D-73A4-48E4-9922-5B58ECA0DC6D}" type="presParOf" srcId="{AEAD3FC8-C630-4DCF-B017-553AC731FE82}" destId="{401E2266-C14E-4F43-A6BE-F7A103212A98}" srcOrd="0" destOrd="0" presId="urn:microsoft.com/office/officeart/2005/8/layout/process5"/>
    <dgm:cxn modelId="{8BD05621-85DE-4484-9661-064C53DF1115}" type="presParOf" srcId="{967255A4-F4C5-42D4-B01B-287B210A95D8}" destId="{B315B4C0-EBE2-482D-8D30-52C864C3FC9D}" srcOrd="6" destOrd="0" presId="urn:microsoft.com/office/officeart/2005/8/layout/process5"/>
    <dgm:cxn modelId="{23B865C1-9D42-4E85-9D19-64B6AE89723B}" type="presParOf" srcId="{967255A4-F4C5-42D4-B01B-287B210A95D8}" destId="{35126F24-BF02-453E-A6C6-EA4654624430}" srcOrd="7" destOrd="0" presId="urn:microsoft.com/office/officeart/2005/8/layout/process5"/>
    <dgm:cxn modelId="{764D58F8-70C6-4F9D-87A0-05868F4C3ABC}" type="presParOf" srcId="{35126F24-BF02-453E-A6C6-EA4654624430}" destId="{61F4FB56-65F0-4AEF-9615-2618D7539DD1}" srcOrd="0" destOrd="0" presId="urn:microsoft.com/office/officeart/2005/8/layout/process5"/>
    <dgm:cxn modelId="{F91A1F35-ACFF-45C8-9AB0-42F926D47AA6}" type="presParOf" srcId="{967255A4-F4C5-42D4-B01B-287B210A95D8}" destId="{8442D151-72D5-4C90-8DC6-3031156C5DAF}" srcOrd="8" destOrd="0" presId="urn:microsoft.com/office/officeart/2005/8/layout/process5"/>
    <dgm:cxn modelId="{B96D1339-D23A-4C98-9FCC-56B6AB81AC17}" type="presParOf" srcId="{967255A4-F4C5-42D4-B01B-287B210A95D8}" destId="{421FAD82-5535-4411-A442-8F2D5F7526B6}" srcOrd="9" destOrd="0" presId="urn:microsoft.com/office/officeart/2005/8/layout/process5"/>
    <dgm:cxn modelId="{9A3C2B94-1630-4F55-919C-7FDB989277B5}" type="presParOf" srcId="{421FAD82-5535-4411-A442-8F2D5F7526B6}" destId="{F28B6405-2CF7-45C6-888B-9887D73B68B2}" srcOrd="0" destOrd="0" presId="urn:microsoft.com/office/officeart/2005/8/layout/process5"/>
    <dgm:cxn modelId="{44478E84-5A9A-4531-8D60-2BB97C9868EA}" type="presParOf" srcId="{967255A4-F4C5-42D4-B01B-287B210A95D8}" destId="{FAB1EF38-3438-45B3-806A-CD65A1554C1B}" srcOrd="10" destOrd="0" presId="urn:microsoft.com/office/officeart/2005/8/layout/process5"/>
    <dgm:cxn modelId="{CF7B3F9D-07DA-4C01-93CD-3D60BC76320D}" type="presParOf" srcId="{967255A4-F4C5-42D4-B01B-287B210A95D8}" destId="{D0B58839-2B46-4165-94AF-0D229D50644B}" srcOrd="11" destOrd="0" presId="urn:microsoft.com/office/officeart/2005/8/layout/process5"/>
    <dgm:cxn modelId="{64318E10-57D7-47D1-A835-B26D443C8BCF}" type="presParOf" srcId="{D0B58839-2B46-4165-94AF-0D229D50644B}" destId="{BF0237DC-16A7-49CB-81B9-C595211AA639}" srcOrd="0" destOrd="0" presId="urn:microsoft.com/office/officeart/2005/8/layout/process5"/>
    <dgm:cxn modelId="{0E82967D-19E6-4421-A378-4BCC3B803EDC}" type="presParOf" srcId="{967255A4-F4C5-42D4-B01B-287B210A95D8}" destId="{809F7E18-E33E-45CE-AB4A-199A7E3BCA07}" srcOrd="12" destOrd="0" presId="urn:microsoft.com/office/officeart/2005/8/layout/process5"/>
    <dgm:cxn modelId="{090D024A-3E2A-40F1-98E6-22A65337BB73}" type="presParOf" srcId="{967255A4-F4C5-42D4-B01B-287B210A95D8}" destId="{A2566D4E-E9FB-4060-9164-B6231CB09D3E}" srcOrd="13" destOrd="0" presId="urn:microsoft.com/office/officeart/2005/8/layout/process5"/>
    <dgm:cxn modelId="{81C1DA46-D6DB-4821-AAF9-E5D2F740259E}" type="presParOf" srcId="{A2566D4E-E9FB-4060-9164-B6231CB09D3E}" destId="{661D2E0B-A61D-449C-8A05-4482CBD9748B}" srcOrd="0" destOrd="0" presId="urn:microsoft.com/office/officeart/2005/8/layout/process5"/>
    <dgm:cxn modelId="{53AEDA4E-D471-4643-AECE-0AB343C1D495}" type="presParOf" srcId="{967255A4-F4C5-42D4-B01B-287B210A95D8}" destId="{8CAE7B0E-C47E-4423-B2B6-695EF71A7247}"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26DD-A777-461C-ACCF-8F989CE60741}">
      <dsp:nvSpPr>
        <dsp:cNvPr id="0" name=""/>
        <dsp:cNvSpPr/>
      </dsp:nvSpPr>
      <dsp:spPr>
        <a:xfrm>
          <a:off x="4018" y="267444"/>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Get request</a:t>
          </a:r>
          <a:endParaRPr lang="en-US" sz="1700" kern="1200" dirty="0"/>
        </a:p>
      </dsp:txBody>
      <dsp:txXfrm>
        <a:off x="25124" y="288550"/>
        <a:ext cx="1158830" cy="678413"/>
      </dsp:txXfrm>
    </dsp:sp>
    <dsp:sp modelId="{848F0FD6-7763-405E-979A-4238C768E0B6}">
      <dsp:nvSpPr>
        <dsp:cNvPr id="0" name=""/>
        <dsp:cNvSpPr/>
      </dsp:nvSpPr>
      <dsp:spPr>
        <a:xfrm>
          <a:off x="1310753" y="478827"/>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0753" y="538399"/>
        <a:ext cx="178235" cy="178714"/>
      </dsp:txXfrm>
    </dsp:sp>
    <dsp:sp modelId="{72DAE0A1-3261-41A7-BCC9-34F8198C7A68}">
      <dsp:nvSpPr>
        <dsp:cNvPr id="0" name=""/>
        <dsp:cNvSpPr/>
      </dsp:nvSpPr>
      <dsp:spPr>
        <a:xfrm>
          <a:off x="1685478" y="267444"/>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Decode response</a:t>
          </a:r>
          <a:endParaRPr lang="en-US" sz="1700" kern="1200" dirty="0"/>
        </a:p>
      </dsp:txBody>
      <dsp:txXfrm>
        <a:off x="1706584" y="288550"/>
        <a:ext cx="1158830" cy="678413"/>
      </dsp:txXfrm>
    </dsp:sp>
    <dsp:sp modelId="{848A2EAE-DF9E-44F2-9449-44676F239E49}">
      <dsp:nvSpPr>
        <dsp:cNvPr id="0" name=""/>
        <dsp:cNvSpPr/>
      </dsp:nvSpPr>
      <dsp:spPr>
        <a:xfrm>
          <a:off x="2992213" y="478827"/>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92213" y="538399"/>
        <a:ext cx="178235" cy="178714"/>
      </dsp:txXfrm>
    </dsp:sp>
    <dsp:sp modelId="{F845B1F5-F883-46A9-9F88-DFAFCABC8CC7}">
      <dsp:nvSpPr>
        <dsp:cNvPr id="0" name=""/>
        <dsp:cNvSpPr/>
      </dsp:nvSpPr>
      <dsp:spPr>
        <a:xfrm>
          <a:off x="3366938" y="267444"/>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Request information</a:t>
          </a:r>
          <a:endParaRPr lang="en-US" sz="1700" kern="1200" dirty="0"/>
        </a:p>
      </dsp:txBody>
      <dsp:txXfrm>
        <a:off x="3388044" y="288550"/>
        <a:ext cx="1158830" cy="678413"/>
      </dsp:txXfrm>
    </dsp:sp>
    <dsp:sp modelId="{AEAD3FC8-C630-4DCF-B017-553AC731FE82}">
      <dsp:nvSpPr>
        <dsp:cNvPr id="0" name=""/>
        <dsp:cNvSpPr/>
      </dsp:nvSpPr>
      <dsp:spPr>
        <a:xfrm rot="5400000">
          <a:off x="3840149" y="1072142"/>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3878103" y="1093760"/>
        <a:ext cx="178714" cy="178235"/>
      </dsp:txXfrm>
    </dsp:sp>
    <dsp:sp modelId="{B315B4C0-EBE2-482D-8D30-52C864C3FC9D}">
      <dsp:nvSpPr>
        <dsp:cNvPr id="0" name=""/>
        <dsp:cNvSpPr/>
      </dsp:nvSpPr>
      <dsp:spPr>
        <a:xfrm>
          <a:off x="3366938" y="1468487"/>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Create dictionary</a:t>
          </a:r>
          <a:endParaRPr lang="en-US" sz="1700" kern="1200" dirty="0"/>
        </a:p>
      </dsp:txBody>
      <dsp:txXfrm>
        <a:off x="3388044" y="1489593"/>
        <a:ext cx="1158830" cy="678413"/>
      </dsp:txXfrm>
    </dsp:sp>
    <dsp:sp modelId="{35126F24-BF02-453E-A6C6-EA4654624430}">
      <dsp:nvSpPr>
        <dsp:cNvPr id="0" name=""/>
        <dsp:cNvSpPr/>
      </dsp:nvSpPr>
      <dsp:spPr>
        <a:xfrm rot="10800000">
          <a:off x="3006625" y="1679870"/>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083011" y="1739442"/>
        <a:ext cx="178235" cy="178714"/>
      </dsp:txXfrm>
    </dsp:sp>
    <dsp:sp modelId="{8442D151-72D5-4C90-8DC6-3031156C5DAF}">
      <dsp:nvSpPr>
        <dsp:cNvPr id="0" name=""/>
        <dsp:cNvSpPr/>
      </dsp:nvSpPr>
      <dsp:spPr>
        <a:xfrm>
          <a:off x="1685478" y="1468487"/>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Create </a:t>
          </a:r>
          <a:r>
            <a:rPr lang="en-US" sz="1700" kern="1200" dirty="0" err="1">
              <a:latin typeface="Calibri Light"/>
            </a:rPr>
            <a:t>dataframe</a:t>
          </a:r>
          <a:endParaRPr lang="en-US" sz="1700" kern="1200" dirty="0" err="1"/>
        </a:p>
      </dsp:txBody>
      <dsp:txXfrm>
        <a:off x="1706584" y="1489593"/>
        <a:ext cx="1158830" cy="678413"/>
      </dsp:txXfrm>
    </dsp:sp>
    <dsp:sp modelId="{421FAD82-5535-4411-A442-8F2D5F7526B6}">
      <dsp:nvSpPr>
        <dsp:cNvPr id="0" name=""/>
        <dsp:cNvSpPr/>
      </dsp:nvSpPr>
      <dsp:spPr>
        <a:xfrm rot="10800000">
          <a:off x="1325165" y="1679870"/>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401551" y="1739442"/>
        <a:ext cx="178235" cy="178714"/>
      </dsp:txXfrm>
    </dsp:sp>
    <dsp:sp modelId="{FAB1EF38-3438-45B3-806A-CD65A1554C1B}">
      <dsp:nvSpPr>
        <dsp:cNvPr id="0" name=""/>
        <dsp:cNvSpPr/>
      </dsp:nvSpPr>
      <dsp:spPr>
        <a:xfrm>
          <a:off x="4018" y="1468487"/>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Filter dataframe</a:t>
          </a:r>
        </a:p>
      </dsp:txBody>
      <dsp:txXfrm>
        <a:off x="25124" y="1489593"/>
        <a:ext cx="1158830" cy="678413"/>
      </dsp:txXfrm>
    </dsp:sp>
    <dsp:sp modelId="{D0B58839-2B46-4165-94AF-0D229D50644B}">
      <dsp:nvSpPr>
        <dsp:cNvPr id="0" name=""/>
        <dsp:cNvSpPr/>
      </dsp:nvSpPr>
      <dsp:spPr>
        <a:xfrm rot="5400000">
          <a:off x="477229" y="2273185"/>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515183" y="2294803"/>
        <a:ext cx="178714" cy="178235"/>
      </dsp:txXfrm>
    </dsp:sp>
    <dsp:sp modelId="{809F7E18-E33E-45CE-AB4A-199A7E3BCA07}">
      <dsp:nvSpPr>
        <dsp:cNvPr id="0" name=""/>
        <dsp:cNvSpPr/>
      </dsp:nvSpPr>
      <dsp:spPr>
        <a:xfrm>
          <a:off x="4018" y="2669530"/>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Replace null values</a:t>
          </a:r>
        </a:p>
      </dsp:txBody>
      <dsp:txXfrm>
        <a:off x="25124" y="2690636"/>
        <a:ext cx="1158830" cy="678413"/>
      </dsp:txXfrm>
    </dsp:sp>
    <dsp:sp modelId="{A2566D4E-E9FB-4060-9164-B6231CB09D3E}">
      <dsp:nvSpPr>
        <dsp:cNvPr id="0" name=""/>
        <dsp:cNvSpPr/>
      </dsp:nvSpPr>
      <dsp:spPr>
        <a:xfrm>
          <a:off x="1310753" y="2880913"/>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0753" y="2940485"/>
        <a:ext cx="178235" cy="178714"/>
      </dsp:txXfrm>
    </dsp:sp>
    <dsp:sp modelId="{8CAE7B0E-C47E-4423-B2B6-695EF71A7247}">
      <dsp:nvSpPr>
        <dsp:cNvPr id="0" name=""/>
        <dsp:cNvSpPr/>
      </dsp:nvSpPr>
      <dsp:spPr>
        <a:xfrm>
          <a:off x="1685478" y="2669530"/>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Export data to .csv</a:t>
          </a:r>
        </a:p>
      </dsp:txBody>
      <dsp:txXfrm>
        <a:off x="1706584" y="2690636"/>
        <a:ext cx="1158830" cy="678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26DD-A777-461C-ACCF-8F989CE60741}">
      <dsp:nvSpPr>
        <dsp:cNvPr id="0" name=""/>
        <dsp:cNvSpPr/>
      </dsp:nvSpPr>
      <dsp:spPr>
        <a:xfrm>
          <a:off x="598289" y="446"/>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a:rPr>
            <a:t>HTTP get request</a:t>
          </a:r>
          <a:endParaRPr lang="en-US" sz="1400" kern="1200" dirty="0"/>
        </a:p>
      </dsp:txBody>
      <dsp:txXfrm>
        <a:off x="623005" y="25162"/>
        <a:ext cx="1356993" cy="794423"/>
      </dsp:txXfrm>
    </dsp:sp>
    <dsp:sp modelId="{848F0FD6-7763-405E-979A-4238C768E0B6}">
      <dsp:nvSpPr>
        <dsp:cNvPr id="0" name=""/>
        <dsp:cNvSpPr/>
      </dsp:nvSpPr>
      <dsp:spPr>
        <a:xfrm>
          <a:off x="2128480" y="2479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28480" y="317736"/>
        <a:ext cx="208713" cy="209275"/>
      </dsp:txXfrm>
    </dsp:sp>
    <dsp:sp modelId="{72DAE0A1-3261-41A7-BCC9-34F8198C7A68}">
      <dsp:nvSpPr>
        <dsp:cNvPr id="0" name=""/>
        <dsp:cNvSpPr/>
      </dsp:nvSpPr>
      <dsp:spPr>
        <a:xfrm>
          <a:off x="2567285" y="446"/>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a:rPr>
            <a:t>Create </a:t>
          </a:r>
          <a:r>
            <a:rPr lang="en-US" sz="1400" kern="1200" dirty="0" err="1">
              <a:latin typeface="Calibri Light"/>
            </a:rPr>
            <a:t>BeautifulSoup</a:t>
          </a:r>
          <a:r>
            <a:rPr lang="en-US" sz="1400" kern="1200" dirty="0">
              <a:latin typeface="Calibri Light"/>
            </a:rPr>
            <a:t> object</a:t>
          </a:r>
          <a:endParaRPr lang="en-US" sz="1400" kern="1200" dirty="0"/>
        </a:p>
      </dsp:txBody>
      <dsp:txXfrm>
        <a:off x="2592001" y="25162"/>
        <a:ext cx="1356993" cy="794423"/>
      </dsp:txXfrm>
    </dsp:sp>
    <dsp:sp modelId="{848A2EAE-DF9E-44F2-9449-44676F239E49}">
      <dsp:nvSpPr>
        <dsp:cNvPr id="0" name=""/>
        <dsp:cNvSpPr/>
      </dsp:nvSpPr>
      <dsp:spPr>
        <a:xfrm rot="5400000">
          <a:off x="3121416" y="942751"/>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3165860" y="968067"/>
        <a:ext cx="209275" cy="208713"/>
      </dsp:txXfrm>
    </dsp:sp>
    <dsp:sp modelId="{F845B1F5-F883-46A9-9F88-DFAFCABC8CC7}">
      <dsp:nvSpPr>
        <dsp:cNvPr id="0" name=""/>
        <dsp:cNvSpPr/>
      </dsp:nvSpPr>
      <dsp:spPr>
        <a:xfrm>
          <a:off x="2567285" y="1406872"/>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a:rPr>
            <a:t>Extract information from html tables</a:t>
          </a:r>
          <a:endParaRPr lang="en-US" sz="1400" kern="1200" dirty="0"/>
        </a:p>
      </dsp:txBody>
      <dsp:txXfrm>
        <a:off x="2592001" y="1431588"/>
        <a:ext cx="1356993" cy="794423"/>
      </dsp:txXfrm>
    </dsp:sp>
    <dsp:sp modelId="{AEAD3FC8-C630-4DCF-B017-553AC731FE82}">
      <dsp:nvSpPr>
        <dsp:cNvPr id="0" name=""/>
        <dsp:cNvSpPr/>
      </dsp:nvSpPr>
      <dsp:spPr>
        <a:xfrm rot="10800000">
          <a:off x="2145357" y="1654403"/>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234806" y="1724162"/>
        <a:ext cx="208713" cy="209275"/>
      </dsp:txXfrm>
    </dsp:sp>
    <dsp:sp modelId="{B315B4C0-EBE2-482D-8D30-52C864C3FC9D}">
      <dsp:nvSpPr>
        <dsp:cNvPr id="0" name=""/>
        <dsp:cNvSpPr/>
      </dsp:nvSpPr>
      <dsp:spPr>
        <a:xfrm>
          <a:off x="598289" y="1406872"/>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a:rPr>
            <a:t>Create dictionary</a:t>
          </a:r>
          <a:endParaRPr lang="en-US" sz="1400" kern="1200" dirty="0"/>
        </a:p>
      </dsp:txBody>
      <dsp:txXfrm>
        <a:off x="623005" y="1431588"/>
        <a:ext cx="1356993" cy="794423"/>
      </dsp:txXfrm>
    </dsp:sp>
    <dsp:sp modelId="{35126F24-BF02-453E-A6C6-EA4654624430}">
      <dsp:nvSpPr>
        <dsp:cNvPr id="0" name=""/>
        <dsp:cNvSpPr/>
      </dsp:nvSpPr>
      <dsp:spPr>
        <a:xfrm rot="5400000">
          <a:off x="1152420" y="23491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196864" y="2374493"/>
        <a:ext cx="209275" cy="208713"/>
      </dsp:txXfrm>
    </dsp:sp>
    <dsp:sp modelId="{8442D151-72D5-4C90-8DC6-3031156C5DAF}">
      <dsp:nvSpPr>
        <dsp:cNvPr id="0" name=""/>
        <dsp:cNvSpPr/>
      </dsp:nvSpPr>
      <dsp:spPr>
        <a:xfrm>
          <a:off x="598289" y="2813298"/>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a:rPr>
            <a:t>Create dataframe</a:t>
          </a:r>
          <a:endParaRPr lang="en-US" sz="1400" kern="1200" dirty="0"/>
        </a:p>
      </dsp:txBody>
      <dsp:txXfrm>
        <a:off x="623005" y="2838014"/>
        <a:ext cx="1356993" cy="794423"/>
      </dsp:txXfrm>
    </dsp:sp>
    <dsp:sp modelId="{421FAD82-5535-4411-A442-8F2D5F7526B6}">
      <dsp:nvSpPr>
        <dsp:cNvPr id="0" name=""/>
        <dsp:cNvSpPr/>
      </dsp:nvSpPr>
      <dsp:spPr>
        <a:xfrm>
          <a:off x="2128480" y="3060828"/>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28480" y="3130587"/>
        <a:ext cx="208713" cy="209275"/>
      </dsp:txXfrm>
    </dsp:sp>
    <dsp:sp modelId="{8CAE7B0E-C47E-4423-B2B6-695EF71A7247}">
      <dsp:nvSpPr>
        <dsp:cNvPr id="0" name=""/>
        <dsp:cNvSpPr/>
      </dsp:nvSpPr>
      <dsp:spPr>
        <a:xfrm>
          <a:off x="2567285" y="2813298"/>
          <a:ext cx="1406425" cy="8438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a:rPr>
            <a:t>Export data to .csv</a:t>
          </a:r>
        </a:p>
      </dsp:txBody>
      <dsp:txXfrm>
        <a:off x="2592001" y="2838014"/>
        <a:ext cx="1356993" cy="794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26DD-A777-461C-ACCF-8F989CE60741}">
      <dsp:nvSpPr>
        <dsp:cNvPr id="0" name=""/>
        <dsp:cNvSpPr/>
      </dsp:nvSpPr>
      <dsp:spPr>
        <a:xfrm>
          <a:off x="892"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EDA and calculations</a:t>
          </a:r>
          <a:endParaRPr lang="en-US" sz="1700" kern="1200" dirty="0"/>
        </a:p>
      </dsp:txBody>
      <dsp:txXfrm>
        <a:off x="34356" y="338859"/>
        <a:ext cx="1837327" cy="1075625"/>
      </dsp:txXfrm>
    </dsp:sp>
    <dsp:sp modelId="{848F0FD6-7763-405E-979A-4238C768E0B6}">
      <dsp:nvSpPr>
        <dsp:cNvPr id="0" name=""/>
        <dsp:cNvSpPr/>
      </dsp:nvSpPr>
      <dsp:spPr>
        <a:xfrm>
          <a:off x="2072723" y="640544"/>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072723" y="734995"/>
        <a:ext cx="282591" cy="283353"/>
      </dsp:txXfrm>
    </dsp:sp>
    <dsp:sp modelId="{F845B1F5-F883-46A9-9F88-DFAFCABC8CC7}">
      <dsp:nvSpPr>
        <dsp:cNvPr id="0" name=""/>
        <dsp:cNvSpPr/>
      </dsp:nvSpPr>
      <dsp:spPr>
        <a:xfrm>
          <a:off x="2666851" y="305395"/>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Determine training labels</a:t>
          </a:r>
        </a:p>
      </dsp:txBody>
      <dsp:txXfrm>
        <a:off x="2700315" y="338859"/>
        <a:ext cx="1837327" cy="1075625"/>
      </dsp:txXfrm>
    </dsp:sp>
    <dsp:sp modelId="{AEAD3FC8-C630-4DCF-B017-553AC731FE82}">
      <dsp:nvSpPr>
        <dsp:cNvPr id="0" name=""/>
        <dsp:cNvSpPr/>
      </dsp:nvSpPr>
      <dsp:spPr>
        <a:xfrm rot="5400000">
          <a:off x="3417127" y="1581246"/>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477302" y="1615523"/>
        <a:ext cx="283353" cy="282591"/>
      </dsp:txXfrm>
    </dsp:sp>
    <dsp:sp modelId="{5E84A71F-3013-48E0-8053-974AC541E853}">
      <dsp:nvSpPr>
        <dsp:cNvPr id="0" name=""/>
        <dsp:cNvSpPr/>
      </dsp:nvSpPr>
      <dsp:spPr>
        <a:xfrm>
          <a:off x="2666851"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Calculate success rates of landing</a:t>
          </a:r>
          <a:endParaRPr lang="fr-FR" sz="1700" kern="1200" dirty="0"/>
        </a:p>
      </dsp:txBody>
      <dsp:txXfrm>
        <a:off x="2700315" y="2243115"/>
        <a:ext cx="1837327" cy="1075625"/>
      </dsp:txXfrm>
    </dsp:sp>
    <dsp:sp modelId="{B3B735F9-B44B-40BC-96C7-34B280F942C1}">
      <dsp:nvSpPr>
        <dsp:cNvPr id="0" name=""/>
        <dsp:cNvSpPr/>
      </dsp:nvSpPr>
      <dsp:spPr>
        <a:xfrm rot="10800000">
          <a:off x="2095574" y="2544800"/>
          <a:ext cx="403702" cy="4722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rot="10800000">
        <a:off x="2216685" y="2639251"/>
        <a:ext cx="282591" cy="283353"/>
      </dsp:txXfrm>
    </dsp:sp>
    <dsp:sp modelId="{8CAE7B0E-C47E-4423-B2B6-695EF71A7247}">
      <dsp:nvSpPr>
        <dsp:cNvPr id="0" name=""/>
        <dsp:cNvSpPr/>
      </dsp:nvSpPr>
      <dsp:spPr>
        <a:xfrm>
          <a:off x="892" y="2209651"/>
          <a:ext cx="1904255" cy="1142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a:rPr>
            <a:t>Export data to .csv</a:t>
          </a:r>
        </a:p>
      </dsp:txBody>
      <dsp:txXfrm>
        <a:off x="34356" y="2243115"/>
        <a:ext cx="1837327" cy="10756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526DD-A777-461C-ACCF-8F989CE60741}">
      <dsp:nvSpPr>
        <dsp:cNvPr id="0" name=""/>
        <dsp:cNvSpPr/>
      </dsp:nvSpPr>
      <dsp:spPr>
        <a:xfrm>
          <a:off x="4018" y="267444"/>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a:rPr>
            <a:t>EDA</a:t>
          </a:r>
          <a:endParaRPr lang="en-US" sz="1200" kern="1200" dirty="0"/>
        </a:p>
      </dsp:txBody>
      <dsp:txXfrm>
        <a:off x="25124" y="288550"/>
        <a:ext cx="1158830" cy="678413"/>
      </dsp:txXfrm>
    </dsp:sp>
    <dsp:sp modelId="{848F0FD6-7763-405E-979A-4238C768E0B6}">
      <dsp:nvSpPr>
        <dsp:cNvPr id="0" name=""/>
        <dsp:cNvSpPr/>
      </dsp:nvSpPr>
      <dsp:spPr>
        <a:xfrm>
          <a:off x="1310753" y="478827"/>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10753" y="538399"/>
        <a:ext cx="178235" cy="178714"/>
      </dsp:txXfrm>
    </dsp:sp>
    <dsp:sp modelId="{72DAE0A1-3261-41A7-BCC9-34F8198C7A68}">
      <dsp:nvSpPr>
        <dsp:cNvPr id="0" name=""/>
        <dsp:cNvSpPr/>
      </dsp:nvSpPr>
      <dsp:spPr>
        <a:xfrm>
          <a:off x="1685478" y="267444"/>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a:rPr>
            <a:t>Determine training labels</a:t>
          </a:r>
          <a:endParaRPr lang="en-US" sz="1200" kern="1200" dirty="0"/>
        </a:p>
      </dsp:txBody>
      <dsp:txXfrm>
        <a:off x="1706584" y="288550"/>
        <a:ext cx="1158830" cy="678413"/>
      </dsp:txXfrm>
    </dsp:sp>
    <dsp:sp modelId="{848A2EAE-DF9E-44F2-9449-44676F239E49}">
      <dsp:nvSpPr>
        <dsp:cNvPr id="0" name=""/>
        <dsp:cNvSpPr/>
      </dsp:nvSpPr>
      <dsp:spPr>
        <a:xfrm>
          <a:off x="2992213" y="478827"/>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92213" y="538399"/>
        <a:ext cx="178235" cy="178714"/>
      </dsp:txXfrm>
    </dsp:sp>
    <dsp:sp modelId="{F845B1F5-F883-46A9-9F88-DFAFCABC8CC7}">
      <dsp:nvSpPr>
        <dsp:cNvPr id="0" name=""/>
        <dsp:cNvSpPr/>
      </dsp:nvSpPr>
      <dsp:spPr>
        <a:xfrm>
          <a:off x="3366938" y="267444"/>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a:rPr>
            <a:t>Create column for class</a:t>
          </a:r>
          <a:endParaRPr lang="en-US" sz="1200" kern="1200" dirty="0"/>
        </a:p>
      </dsp:txBody>
      <dsp:txXfrm>
        <a:off x="3388044" y="288550"/>
        <a:ext cx="1158830" cy="678413"/>
      </dsp:txXfrm>
    </dsp:sp>
    <dsp:sp modelId="{AEAD3FC8-C630-4DCF-B017-553AC731FE82}">
      <dsp:nvSpPr>
        <dsp:cNvPr id="0" name=""/>
        <dsp:cNvSpPr/>
      </dsp:nvSpPr>
      <dsp:spPr>
        <a:xfrm rot="5400000">
          <a:off x="3840149" y="1072142"/>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878103" y="1093760"/>
        <a:ext cx="178714" cy="178235"/>
      </dsp:txXfrm>
    </dsp:sp>
    <dsp:sp modelId="{B315B4C0-EBE2-482D-8D30-52C864C3FC9D}">
      <dsp:nvSpPr>
        <dsp:cNvPr id="0" name=""/>
        <dsp:cNvSpPr/>
      </dsp:nvSpPr>
      <dsp:spPr>
        <a:xfrm>
          <a:off x="3366938" y="1468487"/>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err="1">
              <a:latin typeface="Calibri Light"/>
            </a:rPr>
            <a:t>Standardise</a:t>
          </a:r>
          <a:r>
            <a:rPr lang="en-US" sz="1200" kern="1200" dirty="0">
              <a:latin typeface="Calibri Light"/>
            </a:rPr>
            <a:t> data</a:t>
          </a:r>
          <a:endParaRPr lang="en-US" sz="1200" kern="1200" dirty="0"/>
        </a:p>
      </dsp:txBody>
      <dsp:txXfrm>
        <a:off x="3388044" y="1489593"/>
        <a:ext cx="1158830" cy="678413"/>
      </dsp:txXfrm>
    </dsp:sp>
    <dsp:sp modelId="{35126F24-BF02-453E-A6C6-EA4654624430}">
      <dsp:nvSpPr>
        <dsp:cNvPr id="0" name=""/>
        <dsp:cNvSpPr/>
      </dsp:nvSpPr>
      <dsp:spPr>
        <a:xfrm rot="10800000">
          <a:off x="3006625" y="1679870"/>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083011" y="1739442"/>
        <a:ext cx="178235" cy="178714"/>
      </dsp:txXfrm>
    </dsp:sp>
    <dsp:sp modelId="{8442D151-72D5-4C90-8DC6-3031156C5DAF}">
      <dsp:nvSpPr>
        <dsp:cNvPr id="0" name=""/>
        <dsp:cNvSpPr/>
      </dsp:nvSpPr>
      <dsp:spPr>
        <a:xfrm>
          <a:off x="1685478" y="1468487"/>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a:rPr>
            <a:t>Split into training and test data</a:t>
          </a:r>
          <a:endParaRPr lang="en-US" sz="1200" kern="1200" dirty="0"/>
        </a:p>
      </dsp:txBody>
      <dsp:txXfrm>
        <a:off x="1706584" y="1489593"/>
        <a:ext cx="1158830" cy="678413"/>
      </dsp:txXfrm>
    </dsp:sp>
    <dsp:sp modelId="{421FAD82-5535-4411-A442-8F2D5F7526B6}">
      <dsp:nvSpPr>
        <dsp:cNvPr id="0" name=""/>
        <dsp:cNvSpPr/>
      </dsp:nvSpPr>
      <dsp:spPr>
        <a:xfrm rot="10800000">
          <a:off x="1325165" y="1679870"/>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401551" y="1739442"/>
        <a:ext cx="178235" cy="178714"/>
      </dsp:txXfrm>
    </dsp:sp>
    <dsp:sp modelId="{FAB1EF38-3438-45B3-806A-CD65A1554C1B}">
      <dsp:nvSpPr>
        <dsp:cNvPr id="0" name=""/>
        <dsp:cNvSpPr/>
      </dsp:nvSpPr>
      <dsp:spPr>
        <a:xfrm>
          <a:off x="4018" y="1468487"/>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system-ui"/>
            </a:rPr>
            <a:t>Train models</a:t>
          </a:r>
        </a:p>
      </dsp:txBody>
      <dsp:txXfrm>
        <a:off x="25124" y="1489593"/>
        <a:ext cx="1158830" cy="678413"/>
      </dsp:txXfrm>
    </dsp:sp>
    <dsp:sp modelId="{D0B58839-2B46-4165-94AF-0D229D50644B}">
      <dsp:nvSpPr>
        <dsp:cNvPr id="0" name=""/>
        <dsp:cNvSpPr/>
      </dsp:nvSpPr>
      <dsp:spPr>
        <a:xfrm rot="5400000">
          <a:off x="477229" y="2273185"/>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515183" y="2294803"/>
        <a:ext cx="178714" cy="178235"/>
      </dsp:txXfrm>
    </dsp:sp>
    <dsp:sp modelId="{809F7E18-E33E-45CE-AB4A-199A7E3BCA07}">
      <dsp:nvSpPr>
        <dsp:cNvPr id="0" name=""/>
        <dsp:cNvSpPr/>
      </dsp:nvSpPr>
      <dsp:spPr>
        <a:xfrm>
          <a:off x="4018" y="2669530"/>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a:rPr>
            <a:t>Find best hyperparameters</a:t>
          </a:r>
        </a:p>
      </dsp:txBody>
      <dsp:txXfrm>
        <a:off x="25124" y="2690636"/>
        <a:ext cx="1158830" cy="678413"/>
      </dsp:txXfrm>
    </dsp:sp>
    <dsp:sp modelId="{A2566D4E-E9FB-4060-9164-B6231CB09D3E}">
      <dsp:nvSpPr>
        <dsp:cNvPr id="0" name=""/>
        <dsp:cNvSpPr/>
      </dsp:nvSpPr>
      <dsp:spPr>
        <a:xfrm>
          <a:off x="1310753" y="2880913"/>
          <a:ext cx="254621" cy="2978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10753" y="2940485"/>
        <a:ext cx="178235" cy="178714"/>
      </dsp:txXfrm>
    </dsp:sp>
    <dsp:sp modelId="{8CAE7B0E-C47E-4423-B2B6-695EF71A7247}">
      <dsp:nvSpPr>
        <dsp:cNvPr id="0" name=""/>
        <dsp:cNvSpPr/>
      </dsp:nvSpPr>
      <dsp:spPr>
        <a:xfrm>
          <a:off x="1685478" y="2669530"/>
          <a:ext cx="1201042" cy="7206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Calibri Light"/>
            </a:rPr>
            <a:t>Determine best performing method</a:t>
          </a:r>
        </a:p>
      </dsp:txBody>
      <dsp:txXfrm>
        <a:off x="1706584" y="2690636"/>
        <a:ext cx="1158830" cy="6784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6/30/2024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150217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Alyssa </a:t>
            </a:r>
            <a:r>
              <a:rPr lang="en-US" dirty="0" err="1">
                <a:solidFill>
                  <a:schemeClr val="bg2"/>
                </a:solidFill>
                <a:latin typeface="Abadi"/>
              </a:rPr>
              <a:t>McDivitt</a:t>
            </a:r>
            <a:endParaRPr lang="en-US" dirty="0" err="1">
              <a:solidFill>
                <a:schemeClr val="bg2"/>
              </a:solidFill>
            </a:endParaRPr>
          </a:p>
          <a:p>
            <a:r>
              <a:rPr lang="en-US" dirty="0">
                <a:solidFill>
                  <a:schemeClr val="bg2"/>
                </a:solidFill>
                <a:latin typeface="Abadi"/>
              </a:rPr>
              <a:t>June 2024</a:t>
            </a:r>
            <a:endParaRPr lang="en-US" dirty="0">
              <a:solidFill>
                <a:schemeClr val="bg2"/>
              </a:solidFill>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p:cNvSpPr>
            <a:spLocks noGrp="1"/>
          </p:cNvSpPr>
          <p:nvPr>
            <p:ph type="body" sz="half" idx="4294967295"/>
          </p:nvPr>
        </p:nvSpPr>
        <p:spPr>
          <a:xfrm>
            <a:off x="922411" y="1736870"/>
            <a:ext cx="4749656" cy="3950132"/>
          </a:xfrm>
          <a:prstGeom prst="rect">
            <a:avLst/>
          </a:prstGeom>
        </p:spPr>
        <p:txBody>
          <a:bodyPr lIns="91440" tIns="45720" rIns="91440" bIns="45720" anchor="t">
            <a:noAutofit/>
          </a:bodyPr>
          <a:lstStyle/>
          <a:p>
            <a:pPr marL="0" indent="0">
              <a:lnSpc>
                <a:spcPct val="100000"/>
              </a:lnSpc>
              <a:spcBef>
                <a:spcPts val="1400"/>
              </a:spcBef>
              <a:buNone/>
            </a:pPr>
            <a:r>
              <a:rPr lang="en-US" sz="1200" dirty="0">
                <a:solidFill>
                  <a:schemeClr val="accent3">
                    <a:lumMod val="25000"/>
                  </a:schemeClr>
                </a:solidFill>
                <a:latin typeface="Abadi"/>
              </a:rPr>
              <a:t>Steps required for </a:t>
            </a:r>
            <a:r>
              <a:rPr lang="en-US" sz="1200" dirty="0" err="1">
                <a:solidFill>
                  <a:schemeClr val="accent3">
                    <a:lumMod val="25000"/>
                  </a:schemeClr>
                </a:solidFill>
                <a:latin typeface="Abadi"/>
              </a:rPr>
              <a:t>webscraping</a:t>
            </a:r>
            <a:r>
              <a:rPr lang="en-US" sz="1200" dirty="0">
                <a:solidFill>
                  <a:schemeClr val="accent3">
                    <a:lumMod val="25000"/>
                  </a:schemeClr>
                </a:solidFill>
                <a:latin typeface="Abadi"/>
              </a:rPr>
              <a:t>:</a:t>
            </a:r>
          </a:p>
          <a:p>
            <a:pPr>
              <a:lnSpc>
                <a:spcPct val="100000"/>
              </a:lnSpc>
              <a:spcBef>
                <a:spcPts val="1400"/>
              </a:spcBef>
            </a:pPr>
            <a:r>
              <a:rPr lang="en-US" sz="1200" dirty="0">
                <a:solidFill>
                  <a:schemeClr val="accent3">
                    <a:lumMod val="25000"/>
                  </a:schemeClr>
                </a:solidFill>
                <a:latin typeface="Abadi"/>
              </a:rPr>
              <a:t>HTTP GET method: to request the Falcon9 Launch HTML page, as an HTTP response.</a:t>
            </a:r>
            <a:endParaRPr lang="en-US" sz="1200" dirty="0">
              <a:solidFill>
                <a:schemeClr val="accent3">
                  <a:lumMod val="25000"/>
                </a:schemeClr>
              </a:solidFill>
              <a:latin typeface="Calibri"/>
              <a:ea typeface="Calibri"/>
              <a:cs typeface="Calibri"/>
            </a:endParaRPr>
          </a:p>
          <a:p>
            <a:pPr>
              <a:lnSpc>
                <a:spcPct val="100000"/>
              </a:lnSpc>
              <a:spcBef>
                <a:spcPts val="1400"/>
              </a:spcBef>
            </a:pPr>
            <a:r>
              <a:rPr lang="en-US" sz="1200" dirty="0">
                <a:solidFill>
                  <a:schemeClr val="accent3">
                    <a:lumMod val="25000"/>
                  </a:schemeClr>
                </a:solidFill>
                <a:latin typeface="Abadi"/>
              </a:rPr>
              <a:t>Create a </a:t>
            </a:r>
            <a:r>
              <a:rPr lang="en-US" sz="1200" dirty="0" err="1">
                <a:solidFill>
                  <a:schemeClr val="accent3">
                    <a:lumMod val="25000"/>
                  </a:schemeClr>
                </a:solidFill>
                <a:latin typeface="Abadi"/>
              </a:rPr>
              <a:t>BeautifulSoup</a:t>
            </a:r>
            <a:r>
              <a:rPr lang="en-US" sz="1200" dirty="0">
                <a:solidFill>
                  <a:schemeClr val="accent3">
                    <a:lumMod val="25000"/>
                  </a:schemeClr>
                </a:solidFill>
                <a:latin typeface="Abadi"/>
              </a:rPr>
              <a:t> object from a response text content</a:t>
            </a:r>
          </a:p>
          <a:p>
            <a:pPr>
              <a:lnSpc>
                <a:spcPct val="100000"/>
              </a:lnSpc>
              <a:spcBef>
                <a:spcPts val="1400"/>
              </a:spcBef>
            </a:pPr>
            <a:r>
              <a:rPr lang="en-US" sz="1200" dirty="0">
                <a:solidFill>
                  <a:schemeClr val="accent3">
                    <a:lumMod val="25000"/>
                  </a:schemeClr>
                </a:solidFill>
                <a:latin typeface="Abadi"/>
              </a:rPr>
              <a:t>Extract all column/variable names from the HTML table header</a:t>
            </a:r>
          </a:p>
          <a:p>
            <a:pPr>
              <a:lnSpc>
                <a:spcPct val="100000"/>
              </a:lnSpc>
              <a:spcBef>
                <a:spcPts val="1400"/>
              </a:spcBef>
            </a:pPr>
            <a:r>
              <a:rPr lang="en-US" sz="1200" dirty="0">
                <a:solidFill>
                  <a:schemeClr val="accent3">
                    <a:lumMod val="25000"/>
                  </a:schemeClr>
                </a:solidFill>
                <a:latin typeface="Abadi"/>
              </a:rPr>
              <a:t>Create a data frame by parsing the launch HTML tables</a:t>
            </a:r>
          </a:p>
          <a:p>
            <a:pPr>
              <a:lnSpc>
                <a:spcPct val="100000"/>
              </a:lnSpc>
              <a:spcBef>
                <a:spcPts val="1400"/>
              </a:spcBef>
            </a:pPr>
            <a:r>
              <a:rPr lang="en-US" sz="1200" dirty="0">
                <a:solidFill>
                  <a:schemeClr val="accent3">
                    <a:lumMod val="25000"/>
                  </a:schemeClr>
                </a:solidFill>
                <a:latin typeface="Abadi"/>
              </a:rPr>
              <a:t>We will create an empty dictionary with keys from the extracted column names in the previous task. </a:t>
            </a:r>
          </a:p>
          <a:p>
            <a:pPr>
              <a:lnSpc>
                <a:spcPct val="100000"/>
              </a:lnSpc>
              <a:spcBef>
                <a:spcPts val="1400"/>
              </a:spcBef>
            </a:pPr>
            <a:r>
              <a:rPr lang="en-US" sz="1200" dirty="0">
                <a:solidFill>
                  <a:schemeClr val="accent3">
                    <a:lumMod val="25000"/>
                  </a:schemeClr>
                </a:solidFill>
                <a:latin typeface="Abadi"/>
              </a:rPr>
              <a:t>Later, this dictionary will be converted into a Pandas </a:t>
            </a:r>
            <a:r>
              <a:rPr lang="en-US" sz="1200" err="1">
                <a:solidFill>
                  <a:schemeClr val="accent3">
                    <a:lumMod val="25000"/>
                  </a:schemeClr>
                </a:solidFill>
                <a:latin typeface="Abadi"/>
              </a:rPr>
              <a:t>dataframe</a:t>
            </a:r>
            <a:endParaRPr lang="en-US" sz="120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Present your web scraping process using key phrases and flowcharts</a:t>
            </a:r>
            <a:endParaRPr lang="en-US" sz="1200" dirty="0">
              <a:solidFill>
                <a:schemeClr val="accent3">
                  <a:lumMod val="25000"/>
                </a:schemeClr>
              </a:solidFill>
              <a:ea typeface="Calibri"/>
              <a:cs typeface="Calibri"/>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a:rPr>
              <a:t>GitHub URL: </a:t>
            </a:r>
            <a:r>
              <a:rPr lang="en-US" sz="1200" dirty="0">
                <a:solidFill>
                  <a:schemeClr val="accent3">
                    <a:lumMod val="25000"/>
                  </a:schemeClr>
                </a:solidFill>
                <a:ea typeface="+mn-lt"/>
                <a:cs typeface="+mn-lt"/>
              </a:rPr>
              <a:t>https://github.com/JustAGeologist/Data-Science-and-Machine-Learning-Capstone-Project/blob/f36928df0ed8158594e53ac3b3e2e5a45ab5f4b7/2-jupyter-labs-webscraping.ipynb</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68E33BD7-0185-8EAB-B657-BEBBF15233A5}"/>
              </a:ext>
            </a:extLst>
          </p:cNvPr>
          <p:cNvGraphicFramePr/>
          <p:nvPr>
            <p:extLst>
              <p:ext uri="{D42A27DB-BD31-4B8C-83A1-F6EECF244321}">
                <p14:modId xmlns:p14="http://schemas.microsoft.com/office/powerpoint/2010/main" val="3916419754"/>
              </p:ext>
            </p:extLst>
          </p:nvPr>
        </p:nvGraphicFramePr>
        <p:xfrm>
          <a:off x="6424246" y="2069123"/>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1" y="1755287"/>
            <a:ext cx="4403652" cy="4456845"/>
          </a:xfrm>
          <a:prstGeom prst="rect">
            <a:avLst/>
          </a:prstGeom>
        </p:spPr>
        <p:txBody>
          <a:bodyPr lIns="91440" tIns="45720" rIns="91440" bIns="45720" anchor="t"/>
          <a:lstStyle/>
          <a:p>
            <a:pPr marL="0" indent="0">
              <a:buNone/>
            </a:pPr>
            <a:r>
              <a:rPr lang="en-US" sz="1400" dirty="0">
                <a:solidFill>
                  <a:schemeClr val="accent3">
                    <a:lumMod val="25000"/>
                  </a:schemeClr>
                </a:solidFill>
                <a:latin typeface="Abadi"/>
              </a:rPr>
              <a:t>Data wrangling steps:</a:t>
            </a:r>
          </a:p>
          <a:p>
            <a:r>
              <a:rPr lang="en-US" sz="1400" dirty="0">
                <a:solidFill>
                  <a:schemeClr val="accent3">
                    <a:lumMod val="25000"/>
                  </a:schemeClr>
                </a:solidFill>
                <a:latin typeface="Abadi"/>
              </a:rPr>
              <a:t>Calculate the number of launches on each site</a:t>
            </a:r>
          </a:p>
          <a:p>
            <a:r>
              <a:rPr lang="en-US" sz="1400" dirty="0">
                <a:solidFill>
                  <a:schemeClr val="accent3">
                    <a:lumMod val="25000"/>
                  </a:schemeClr>
                </a:solidFill>
                <a:latin typeface="Abadi"/>
              </a:rPr>
              <a:t>Calculate the number and occurrence of each orbit</a:t>
            </a:r>
          </a:p>
          <a:p>
            <a:r>
              <a:rPr lang="en-US" sz="1400" dirty="0">
                <a:solidFill>
                  <a:schemeClr val="accent3">
                    <a:lumMod val="25000"/>
                  </a:schemeClr>
                </a:solidFill>
                <a:latin typeface="Abadi"/>
              </a:rPr>
              <a:t>Calculate the number and </a:t>
            </a:r>
            <a:r>
              <a:rPr lang="en-US" sz="1400" err="1">
                <a:solidFill>
                  <a:schemeClr val="accent3">
                    <a:lumMod val="25000"/>
                  </a:schemeClr>
                </a:solidFill>
                <a:latin typeface="Abadi"/>
              </a:rPr>
              <a:t>occurence</a:t>
            </a:r>
            <a:r>
              <a:rPr lang="en-US" sz="1400" dirty="0">
                <a:solidFill>
                  <a:schemeClr val="accent3">
                    <a:lumMod val="25000"/>
                  </a:schemeClr>
                </a:solidFill>
                <a:latin typeface="Abadi"/>
              </a:rPr>
              <a:t> of mission outcome per orbit type</a:t>
            </a:r>
          </a:p>
          <a:p>
            <a:r>
              <a:rPr lang="en-US" sz="1400" dirty="0">
                <a:solidFill>
                  <a:schemeClr val="accent3">
                    <a:lumMod val="25000"/>
                  </a:schemeClr>
                </a:solidFill>
                <a:latin typeface="Abadi"/>
              </a:rPr>
              <a:t>Create a landing outcome label from Outcome column (convert those outcomes into Training Labels with 1 means the booster successfully landed 0 means it was unsuccessful)</a:t>
            </a:r>
          </a:p>
          <a:p>
            <a:r>
              <a:rPr lang="en-US" sz="1400" dirty="0">
                <a:solidFill>
                  <a:schemeClr val="accent3">
                    <a:lumMod val="25000"/>
                  </a:schemeClr>
                </a:solidFill>
                <a:latin typeface="Abadi"/>
              </a:rPr>
              <a:t>Calculate success rate of landing</a:t>
            </a:r>
          </a:p>
          <a:p>
            <a:r>
              <a:rPr lang="en-US" sz="1400" dirty="0">
                <a:solidFill>
                  <a:schemeClr val="accent3">
                    <a:lumMod val="25000"/>
                  </a:schemeClr>
                </a:solidFill>
                <a:latin typeface="Abadi"/>
              </a:rPr>
              <a:t>Export data to .csv file</a:t>
            </a:r>
          </a:p>
          <a:p>
            <a:endParaRPr lang="en-US" sz="1400" dirty="0">
              <a:solidFill>
                <a:schemeClr val="accent3">
                  <a:lumMod val="25000"/>
                </a:schemeClr>
              </a:solidFill>
              <a:latin typeface="Abadi"/>
            </a:endParaRPr>
          </a:p>
          <a:p>
            <a:r>
              <a:rPr lang="en-US" sz="1400" dirty="0">
                <a:solidFill>
                  <a:schemeClr val="accent3">
                    <a:lumMod val="25000"/>
                  </a:schemeClr>
                </a:solidFill>
                <a:latin typeface="Abadi"/>
              </a:rPr>
              <a:t>GitHub URL: </a:t>
            </a:r>
            <a:r>
              <a:rPr lang="en-US" sz="1400" dirty="0">
                <a:solidFill>
                  <a:schemeClr val="accent3">
                    <a:lumMod val="25000"/>
                  </a:schemeClr>
                </a:solidFill>
                <a:ea typeface="+mn-lt"/>
                <a:cs typeface="+mn-lt"/>
              </a:rPr>
              <a:t>https://github.com/JustAGeologist/Data-Science-and-Machine-Learning-Capstone-Project/blob/62b6a2f3ab61aa2ce33029a7802603fcfd423347/3-labs-jupyter-spacex-data_wrangling_jupyterlite.jupyterlite.ipynb</a:t>
            </a: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6">
            <a:extLst>
              <a:ext uri="{FF2B5EF4-FFF2-40B4-BE49-F238E27FC236}">
                <a16:creationId xmlns:a16="http://schemas.microsoft.com/office/drawing/2014/main" id="{BB7ABC6C-9C8B-3C4E-551A-3BB8AE063870}"/>
              </a:ext>
            </a:extLst>
          </p:cNvPr>
          <p:cNvGraphicFramePr/>
          <p:nvPr>
            <p:extLst>
              <p:ext uri="{D42A27DB-BD31-4B8C-83A1-F6EECF244321}">
                <p14:modId xmlns:p14="http://schemas.microsoft.com/office/powerpoint/2010/main" val="1925713562"/>
              </p:ext>
            </p:extLst>
          </p:nvPr>
        </p:nvGraphicFramePr>
        <p:xfrm>
          <a:off x="6424246" y="2069123"/>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731841"/>
            <a:ext cx="10519312" cy="4492014"/>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A variety of seaborne charts were plotted in this part of the study: categorical plots (</a:t>
            </a:r>
            <a:r>
              <a:rPr lang="en-US" sz="1600" err="1">
                <a:solidFill>
                  <a:schemeClr val="accent3">
                    <a:lumMod val="25000"/>
                  </a:schemeClr>
                </a:solidFill>
                <a:latin typeface="Abadi"/>
              </a:rPr>
              <a:t>catplots</a:t>
            </a:r>
            <a:r>
              <a:rPr lang="en-US" sz="1600" dirty="0">
                <a:solidFill>
                  <a:schemeClr val="accent3">
                    <a:lumMod val="25000"/>
                  </a:schemeClr>
                </a:solidFill>
                <a:latin typeface="Abadi"/>
              </a:rPr>
              <a:t>), </a:t>
            </a:r>
            <a:r>
              <a:rPr lang="en-US" sz="1600" err="1">
                <a:solidFill>
                  <a:schemeClr val="accent3">
                    <a:lumMod val="25000"/>
                  </a:schemeClr>
                </a:solidFill>
                <a:latin typeface="Abadi"/>
              </a:rPr>
              <a:t>barplots</a:t>
            </a:r>
            <a:r>
              <a:rPr lang="en-US" sz="1600" dirty="0">
                <a:solidFill>
                  <a:schemeClr val="accent3">
                    <a:lumMod val="25000"/>
                  </a:schemeClr>
                </a:solidFill>
                <a:latin typeface="Abadi"/>
              </a:rPr>
              <a:t>, scatter plots, and line plots)</a:t>
            </a:r>
            <a:endParaRPr lang="fr-FR" sz="1600">
              <a:solidFill>
                <a:schemeClr val="accent3">
                  <a:lumMod val="25000"/>
                </a:schemeClr>
              </a:solidFill>
              <a:cs typeface="Calibri"/>
            </a:endParaRPr>
          </a:p>
          <a:p>
            <a:pPr>
              <a:lnSpc>
                <a:spcPct val="100000"/>
              </a:lnSpc>
              <a:spcBef>
                <a:spcPts val="1400"/>
              </a:spcBef>
            </a:pPr>
            <a:r>
              <a:rPr lang="en-US" sz="1600" dirty="0">
                <a:solidFill>
                  <a:schemeClr val="accent3">
                    <a:lumMod val="25000"/>
                  </a:schemeClr>
                </a:solidFill>
                <a:latin typeface="Abadi"/>
              </a:rPr>
              <a:t>Categorical scatter plots: to visualize the relationship between Flight Number and Launch Site and the relationship between Payload and Launch Site</a:t>
            </a:r>
          </a:p>
          <a:p>
            <a:pPr>
              <a:lnSpc>
                <a:spcPct val="100000"/>
              </a:lnSpc>
              <a:spcBef>
                <a:spcPts val="1400"/>
              </a:spcBef>
            </a:pPr>
            <a:r>
              <a:rPr lang="en-US" sz="1600" dirty="0">
                <a:solidFill>
                  <a:schemeClr val="accent3">
                    <a:lumMod val="25000"/>
                  </a:schemeClr>
                </a:solidFill>
                <a:latin typeface="Abadi"/>
              </a:rPr>
              <a:t>Bar plot: to visualize the relationship between success rate of each orbit type</a:t>
            </a:r>
          </a:p>
          <a:p>
            <a:pPr>
              <a:lnSpc>
                <a:spcPct val="100000"/>
              </a:lnSpc>
              <a:spcBef>
                <a:spcPts val="1400"/>
              </a:spcBef>
            </a:pPr>
            <a:r>
              <a:rPr lang="en-US" sz="1600" dirty="0">
                <a:solidFill>
                  <a:schemeClr val="accent3">
                    <a:lumMod val="25000"/>
                  </a:schemeClr>
                </a:solidFill>
                <a:latin typeface="Abadi"/>
              </a:rPr>
              <a:t>Categorical scatter plot: to visualize the relationship between Payload and Orbit type</a:t>
            </a:r>
          </a:p>
          <a:p>
            <a:pPr>
              <a:lnSpc>
                <a:spcPct val="100000"/>
              </a:lnSpc>
              <a:spcBef>
                <a:spcPts val="1400"/>
              </a:spcBef>
            </a:pPr>
            <a:r>
              <a:rPr lang="en-US" sz="1600" dirty="0">
                <a:solidFill>
                  <a:schemeClr val="accent3">
                    <a:lumMod val="25000"/>
                  </a:schemeClr>
                </a:solidFill>
                <a:latin typeface="Abadi"/>
              </a:rPr>
              <a:t>Line plot: to visualize the launch success yearly trend. It represents a trend over time. </a:t>
            </a: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GitHub URL: https://github.com/JustAGeologist/Data-Science-and-Machine-Learning-Capstone-Project/blob/ccc36bd5ba3172b10bf8875dbdada9275ba2d762/5-jupyter-labs-eda-dataviz.ipynb.jupyterlite.ipynb</a:t>
            </a:r>
            <a:endParaRPr lang="en-US" sz="1600" dirty="0">
              <a:solidFill>
                <a:schemeClr val="accent3">
                  <a:lumMod val="25000"/>
                </a:schemeClr>
              </a:solidFill>
              <a:ea typeface="+mn-lt"/>
              <a:cs typeface="+mn-lt"/>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0" y="1747960"/>
            <a:ext cx="9745589" cy="4890599"/>
          </a:xfrm>
          <a:prstGeom prst="rect">
            <a:avLst/>
          </a:prstGeom>
        </p:spPr>
        <p:txBody>
          <a:bodyPr lIns="91440" tIns="45720" rIns="91440" bIns="45720" anchor="t"/>
          <a:lstStyle/>
          <a:p>
            <a:pPr marL="0" indent="0">
              <a:lnSpc>
                <a:spcPct val="100000"/>
              </a:lnSpc>
              <a:spcBef>
                <a:spcPts val="1400"/>
              </a:spcBef>
              <a:buNone/>
            </a:pPr>
            <a:r>
              <a:rPr lang="en-US" sz="1200" dirty="0">
                <a:solidFill>
                  <a:schemeClr val="accent3">
                    <a:lumMod val="25000"/>
                  </a:schemeClr>
                </a:solidFill>
                <a:latin typeface="Abadi"/>
              </a:rPr>
              <a:t>Steps required:</a:t>
            </a:r>
          </a:p>
          <a:p>
            <a:pPr>
              <a:lnSpc>
                <a:spcPct val="100000"/>
              </a:lnSpc>
              <a:spcBef>
                <a:spcPts val="1400"/>
              </a:spcBef>
            </a:pPr>
            <a:r>
              <a:rPr lang="en-US" sz="1200" dirty="0">
                <a:solidFill>
                  <a:schemeClr val="accent3">
                    <a:lumMod val="25000"/>
                  </a:schemeClr>
                </a:solidFill>
                <a:latin typeface="Abadi"/>
                <a:ea typeface="+mn-lt"/>
                <a:cs typeface="+mn-lt"/>
              </a:rPr>
              <a:t>Load the SQL extension and connect to the @my_data1.db database</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ea typeface="Calibri"/>
                <a:cs typeface="Calibri"/>
              </a:rPr>
              <a:t>Remove blank rows from table</a:t>
            </a:r>
          </a:p>
          <a:p>
            <a:pPr>
              <a:lnSpc>
                <a:spcPct val="100000"/>
              </a:lnSpc>
              <a:spcBef>
                <a:spcPts val="1400"/>
              </a:spcBef>
            </a:pPr>
            <a:r>
              <a:rPr lang="en-US" sz="1200" dirty="0">
                <a:solidFill>
                  <a:schemeClr val="accent3">
                    <a:lumMod val="25000"/>
                  </a:schemeClr>
                </a:solidFill>
                <a:latin typeface="Abadi"/>
                <a:ea typeface="Calibri"/>
                <a:cs typeface="Calibri"/>
              </a:rPr>
              <a:t>Display the names of the unique launch sites in the space mission using the DISTINCT function and the total payload mass carried by boosters launched by NASA (CRS) by using the SUM function. The average payload mass carried by booster version F9 v1.1 by was also displayed using the AVG function.</a:t>
            </a:r>
          </a:p>
          <a:p>
            <a:pPr>
              <a:lnSpc>
                <a:spcPct val="100000"/>
              </a:lnSpc>
              <a:spcBef>
                <a:spcPts val="1400"/>
              </a:spcBef>
            </a:pPr>
            <a:r>
              <a:rPr lang="en-US" sz="1200" dirty="0">
                <a:solidFill>
                  <a:schemeClr val="accent3">
                    <a:lumMod val="25000"/>
                  </a:schemeClr>
                </a:solidFill>
                <a:latin typeface="Abadi"/>
                <a:ea typeface="Calibri"/>
                <a:cs typeface="Calibri"/>
              </a:rPr>
              <a:t>List the date where the </a:t>
            </a:r>
            <a:r>
              <a:rPr lang="en-US" sz="1200" dirty="0" err="1">
                <a:solidFill>
                  <a:schemeClr val="accent3">
                    <a:lumMod val="25000"/>
                  </a:schemeClr>
                </a:solidFill>
                <a:latin typeface="Abadi"/>
                <a:ea typeface="Calibri"/>
                <a:cs typeface="Calibri"/>
              </a:rPr>
              <a:t>succesful</a:t>
            </a:r>
            <a:r>
              <a:rPr lang="en-US" sz="1200" dirty="0">
                <a:solidFill>
                  <a:schemeClr val="accent3">
                    <a:lumMod val="25000"/>
                  </a:schemeClr>
                </a:solidFill>
                <a:latin typeface="Abadi"/>
                <a:ea typeface="Calibri"/>
                <a:cs typeface="Calibri"/>
              </a:rPr>
              <a:t> landing outcome in drone ship was </a:t>
            </a:r>
            <a:r>
              <a:rPr lang="en-US" sz="1200" dirty="0" err="1">
                <a:solidFill>
                  <a:schemeClr val="accent3">
                    <a:lumMod val="25000"/>
                  </a:schemeClr>
                </a:solidFill>
                <a:latin typeface="Abadi"/>
                <a:ea typeface="Calibri"/>
                <a:cs typeface="Calibri"/>
              </a:rPr>
              <a:t>achieved.using</a:t>
            </a:r>
            <a:r>
              <a:rPr lang="en-US" sz="1200" dirty="0">
                <a:solidFill>
                  <a:schemeClr val="accent3">
                    <a:lumMod val="25000"/>
                  </a:schemeClr>
                </a:solidFill>
                <a:latin typeface="Abadi"/>
                <a:ea typeface="Calibri"/>
                <a:cs typeface="Calibri"/>
              </a:rPr>
              <a:t> the min() function on date</a:t>
            </a:r>
          </a:p>
          <a:p>
            <a:pPr>
              <a:lnSpc>
                <a:spcPct val="100000"/>
              </a:lnSpc>
              <a:spcBef>
                <a:spcPts val="1400"/>
              </a:spcBef>
            </a:pPr>
            <a:r>
              <a:rPr lang="en-US" sz="1200" dirty="0">
                <a:solidFill>
                  <a:schemeClr val="accent3">
                    <a:lumMod val="25000"/>
                  </a:schemeClr>
                </a:solidFill>
                <a:latin typeface="Abadi"/>
                <a:ea typeface="Calibri"/>
                <a:cs typeface="Calibri"/>
              </a:rPr>
              <a:t>List the names of the boosters which have success in ground pad and have payload mass greater than 4000 but less than 6000</a:t>
            </a:r>
          </a:p>
          <a:p>
            <a:pPr>
              <a:lnSpc>
                <a:spcPct val="100000"/>
              </a:lnSpc>
              <a:spcBef>
                <a:spcPts val="1400"/>
              </a:spcBef>
            </a:pPr>
            <a:r>
              <a:rPr lang="en-US" sz="1200" dirty="0">
                <a:solidFill>
                  <a:schemeClr val="accent3">
                    <a:lumMod val="25000"/>
                  </a:schemeClr>
                </a:solidFill>
                <a:latin typeface="Abadi"/>
                <a:ea typeface="Calibri"/>
                <a:cs typeface="Calibri"/>
              </a:rPr>
              <a:t>List the total number of successful and failure mission outcomes</a:t>
            </a:r>
          </a:p>
          <a:p>
            <a:pPr>
              <a:lnSpc>
                <a:spcPct val="100000"/>
              </a:lnSpc>
              <a:spcBef>
                <a:spcPts val="1400"/>
              </a:spcBef>
            </a:pPr>
            <a:r>
              <a:rPr lang="en-US" sz="1200" dirty="0">
                <a:solidFill>
                  <a:schemeClr val="accent3">
                    <a:lumMod val="25000"/>
                  </a:schemeClr>
                </a:solidFill>
                <a:latin typeface="Abadi"/>
                <a:ea typeface="Calibri"/>
                <a:cs typeface="Calibri"/>
              </a:rPr>
              <a:t>List the names of the </a:t>
            </a:r>
            <a:r>
              <a:rPr lang="en-US" sz="1200" dirty="0" err="1">
                <a:solidFill>
                  <a:schemeClr val="accent3">
                    <a:lumMod val="25000"/>
                  </a:schemeClr>
                </a:solidFill>
                <a:latin typeface="Abadi"/>
                <a:ea typeface="Calibri"/>
                <a:cs typeface="Calibri"/>
              </a:rPr>
              <a:t>booster_versions</a:t>
            </a:r>
            <a:r>
              <a:rPr lang="en-US" sz="1200" dirty="0">
                <a:solidFill>
                  <a:schemeClr val="accent3">
                    <a:lumMod val="25000"/>
                  </a:schemeClr>
                </a:solidFill>
                <a:latin typeface="Abadi"/>
                <a:ea typeface="Calibri"/>
                <a:cs typeface="Calibri"/>
              </a:rPr>
              <a:t> which have carried the maximum payload mass using a subquery</a:t>
            </a:r>
          </a:p>
          <a:p>
            <a:pPr>
              <a:lnSpc>
                <a:spcPct val="100000"/>
              </a:lnSpc>
            </a:pPr>
            <a:r>
              <a:rPr lang="en-US" sz="1200" dirty="0">
                <a:solidFill>
                  <a:schemeClr val="accent3">
                    <a:lumMod val="25000"/>
                  </a:schemeClr>
                </a:solidFill>
                <a:latin typeface="Abadi"/>
                <a:ea typeface="Calibri"/>
                <a:cs typeface="Calibri"/>
              </a:rPr>
              <a:t>List the records which will display the month names, </a:t>
            </a:r>
            <a:r>
              <a:rPr lang="en-US" sz="1200" dirty="0" err="1">
                <a:solidFill>
                  <a:schemeClr val="accent3">
                    <a:lumMod val="25000"/>
                  </a:schemeClr>
                </a:solidFill>
                <a:latin typeface="Abadi"/>
                <a:ea typeface="Calibri"/>
                <a:cs typeface="Calibri"/>
              </a:rPr>
              <a:t>succesful</a:t>
            </a:r>
            <a:r>
              <a:rPr lang="en-US" sz="1200" dirty="0">
                <a:solidFill>
                  <a:schemeClr val="accent3">
                    <a:lumMod val="25000"/>
                  </a:schemeClr>
                </a:solidFill>
                <a:latin typeface="Abadi"/>
                <a:ea typeface="Calibri"/>
                <a:cs typeface="Calibri"/>
              </a:rPr>
              <a:t> </a:t>
            </a:r>
            <a:r>
              <a:rPr lang="en-US" sz="1200" dirty="0" err="1">
                <a:solidFill>
                  <a:schemeClr val="accent3">
                    <a:lumMod val="25000"/>
                  </a:schemeClr>
                </a:solidFill>
                <a:latin typeface="Abadi"/>
                <a:ea typeface="Calibri"/>
                <a:cs typeface="Calibri"/>
              </a:rPr>
              <a:t>landing_outcomes</a:t>
            </a:r>
            <a:r>
              <a:rPr lang="en-US" sz="1200" dirty="0">
                <a:solidFill>
                  <a:schemeClr val="accent3">
                    <a:lumMod val="25000"/>
                  </a:schemeClr>
                </a:solidFill>
                <a:latin typeface="Abadi"/>
                <a:ea typeface="Calibri"/>
                <a:cs typeface="Calibri"/>
              </a:rPr>
              <a:t> in ground pad ,booster versions, </a:t>
            </a:r>
            <a:r>
              <a:rPr lang="en-US" sz="1200" dirty="0" err="1">
                <a:solidFill>
                  <a:schemeClr val="accent3">
                    <a:lumMod val="25000"/>
                  </a:schemeClr>
                </a:solidFill>
                <a:latin typeface="Abadi"/>
                <a:ea typeface="Calibri"/>
                <a:cs typeface="Calibri"/>
              </a:rPr>
              <a:t>launch_site</a:t>
            </a:r>
            <a:r>
              <a:rPr lang="en-US" sz="1200" dirty="0">
                <a:solidFill>
                  <a:schemeClr val="accent3">
                    <a:lumMod val="25000"/>
                  </a:schemeClr>
                </a:solidFill>
                <a:latin typeface="Abadi"/>
                <a:ea typeface="Calibri"/>
                <a:cs typeface="Calibri"/>
              </a:rPr>
              <a:t> for the months in year 2017. </a:t>
            </a:r>
            <a:r>
              <a:rPr lang="en-US" sz="1200" dirty="0" err="1">
                <a:solidFill>
                  <a:schemeClr val="accent3">
                    <a:lumMod val="25000"/>
                  </a:schemeClr>
                </a:solidFill>
                <a:latin typeface="Abadi"/>
                <a:ea typeface="Calibri"/>
                <a:cs typeface="Calibri"/>
              </a:rPr>
              <a:t>SQLLite</a:t>
            </a:r>
            <a:r>
              <a:rPr lang="en-US" sz="1200" dirty="0">
                <a:solidFill>
                  <a:schemeClr val="accent3">
                    <a:lumMod val="25000"/>
                  </a:schemeClr>
                </a:solidFill>
                <a:latin typeface="Abadi"/>
                <a:ea typeface="Calibri"/>
                <a:cs typeface="Calibri"/>
              </a:rPr>
              <a:t> does not support </a:t>
            </a:r>
            <a:r>
              <a:rPr lang="en-US" sz="1200" dirty="0" err="1">
                <a:solidFill>
                  <a:schemeClr val="accent3">
                    <a:lumMod val="25000"/>
                  </a:schemeClr>
                </a:solidFill>
                <a:latin typeface="Abadi"/>
                <a:ea typeface="Calibri"/>
                <a:cs typeface="Calibri"/>
              </a:rPr>
              <a:t>monthnames</a:t>
            </a:r>
            <a:r>
              <a:rPr lang="en-US" sz="1200" dirty="0">
                <a:solidFill>
                  <a:schemeClr val="accent3">
                    <a:lumMod val="25000"/>
                  </a:schemeClr>
                </a:solidFill>
                <a:latin typeface="Abadi"/>
                <a:ea typeface="Calibri"/>
                <a:cs typeface="Calibri"/>
              </a:rPr>
              <a:t>. So we used </a:t>
            </a:r>
            <a:r>
              <a:rPr lang="en-US" sz="1200" dirty="0" err="1">
                <a:solidFill>
                  <a:schemeClr val="accent3">
                    <a:lumMod val="25000"/>
                  </a:schemeClr>
                </a:solidFill>
                <a:latin typeface="Abadi"/>
                <a:ea typeface="Calibri"/>
                <a:cs typeface="Calibri"/>
              </a:rPr>
              <a:t>substr</a:t>
            </a:r>
            <a:r>
              <a:rPr lang="en-US" sz="1200" dirty="0">
                <a:solidFill>
                  <a:schemeClr val="accent3">
                    <a:lumMod val="25000"/>
                  </a:schemeClr>
                </a:solidFill>
                <a:latin typeface="Abadi"/>
                <a:ea typeface="Calibri"/>
                <a:cs typeface="Calibri"/>
              </a:rPr>
              <a:t>(Date,6,2) for month, </a:t>
            </a:r>
            <a:r>
              <a:rPr lang="en-US" sz="1200" dirty="0" err="1">
                <a:solidFill>
                  <a:schemeClr val="accent3">
                    <a:lumMod val="25000"/>
                  </a:schemeClr>
                </a:solidFill>
                <a:latin typeface="Abadi"/>
                <a:ea typeface="Calibri"/>
                <a:cs typeface="Calibri"/>
              </a:rPr>
              <a:t>substr</a:t>
            </a:r>
            <a:r>
              <a:rPr lang="en-US" sz="1200" dirty="0">
                <a:solidFill>
                  <a:schemeClr val="accent3">
                    <a:lumMod val="25000"/>
                  </a:schemeClr>
                </a:solidFill>
                <a:latin typeface="Abadi"/>
                <a:ea typeface="Calibri"/>
                <a:cs typeface="Calibri"/>
              </a:rPr>
              <a:t>(Date,9,2) for date, </a:t>
            </a:r>
            <a:r>
              <a:rPr lang="en-US" sz="1200" dirty="0" err="1">
                <a:solidFill>
                  <a:schemeClr val="accent3">
                    <a:lumMod val="25000"/>
                  </a:schemeClr>
                </a:solidFill>
                <a:latin typeface="Abadi"/>
                <a:ea typeface="Calibri"/>
                <a:cs typeface="Calibri"/>
              </a:rPr>
              <a:t>substr</a:t>
            </a:r>
            <a:r>
              <a:rPr lang="en-US" sz="1200" dirty="0">
                <a:solidFill>
                  <a:schemeClr val="accent3">
                    <a:lumMod val="25000"/>
                  </a:schemeClr>
                </a:solidFill>
                <a:latin typeface="Abadi"/>
                <a:ea typeface="Calibri"/>
                <a:cs typeface="Calibri"/>
              </a:rPr>
              <a:t>(Date,0,5),='2017' for year.</a:t>
            </a:r>
            <a:endParaRPr lang="en-US" dirty="0">
              <a:solidFill>
                <a:schemeClr val="accent3">
                  <a:lumMod val="25000"/>
                </a:schemeClr>
              </a:solidFill>
              <a:ea typeface="Calibri"/>
              <a:cs typeface="Calibri"/>
            </a:endParaRPr>
          </a:p>
          <a:p>
            <a:pPr>
              <a:lnSpc>
                <a:spcPct val="100000"/>
              </a:lnSpc>
            </a:pPr>
            <a:r>
              <a:rPr lang="en-US" sz="1200" dirty="0">
                <a:solidFill>
                  <a:schemeClr val="accent3">
                    <a:lumMod val="25000"/>
                  </a:schemeClr>
                </a:solidFill>
                <a:latin typeface="Abadi"/>
                <a:ea typeface="Calibri"/>
                <a:cs typeface="Calibri"/>
              </a:rPr>
              <a:t>Rank the count of landing outcomes (such as Failure (drone ship) or Success (ground pad)) between the date 2010-06-04 and 2017-03-20, in descending order</a:t>
            </a:r>
          </a:p>
          <a:p>
            <a:pPr>
              <a:lnSpc>
                <a:spcPct val="100000"/>
              </a:lnSpc>
            </a:pPr>
            <a:r>
              <a:rPr lang="en-US" sz="1200" dirty="0">
                <a:solidFill>
                  <a:schemeClr val="accent3">
                    <a:lumMod val="25000"/>
                  </a:schemeClr>
                </a:solidFill>
                <a:latin typeface="Abadi"/>
                <a:ea typeface="Calibri"/>
                <a:cs typeface="Calibri"/>
              </a:rPr>
              <a:t>GitHub URL: https://github.com/JustAGeologist/Data-Science-and-Machine-Learning-Capstone-Project/blob/30a66ad3f1050a49fe8a4518d239bfa5bcdc1d6d/4-jupyter-labs-eda-sql-edx_sqllite.ipynb</a:t>
            </a:r>
            <a:endParaRPr lang="en-US" dirty="0">
              <a:solidFill>
                <a:schemeClr val="accent3">
                  <a:lumMod val="25000"/>
                </a:schemeClr>
              </a:solidFill>
            </a:endParaRPr>
          </a:p>
          <a:p>
            <a:pPr marL="0" indent="0">
              <a:lnSpc>
                <a:spcPct val="100000"/>
              </a:lnSpc>
              <a:spcBef>
                <a:spcPts val="1400"/>
              </a:spcBef>
              <a:buNone/>
            </a:pPr>
            <a:endParaRPr lang="en-US" sz="1200" dirty="0">
              <a:solidFill>
                <a:schemeClr val="accent3">
                  <a:lumMod val="25000"/>
                </a:schemeClr>
              </a:solidFill>
              <a:latin typeface="Abadi"/>
              <a:ea typeface="Calibri"/>
              <a:cs typeface="Calibri"/>
            </a:endParaRPr>
          </a:p>
          <a:p>
            <a:endParaRPr lang="en-US">
              <a:solidFill>
                <a:srgbClr val="000000"/>
              </a:solidFill>
              <a:latin typeface="Calibri"/>
              <a:ea typeface="Calibri"/>
              <a:cs typeface="Calibri"/>
            </a:endParaRPr>
          </a:p>
          <a:p>
            <a:endParaRPr lang="en-US">
              <a:solidFill>
                <a:srgbClr val="000000"/>
              </a:solidFill>
              <a:latin typeface="Calibri"/>
              <a:ea typeface="Calibri"/>
              <a:cs typeface="Calibri"/>
            </a:endParaRPr>
          </a:p>
          <a:p>
            <a:endParaRPr lang="en-US" sz="2200" dirty="0">
              <a:solidFill>
                <a:srgbClr val="292929"/>
              </a:solidFill>
              <a:latin typeface="Calibri"/>
              <a:ea typeface="Calibri"/>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rPr>
              <a:t>Step required to create Folium Map output:</a:t>
            </a:r>
          </a:p>
          <a:p>
            <a:pPr>
              <a:lnSpc>
                <a:spcPct val="100000"/>
              </a:lnSpc>
              <a:spcBef>
                <a:spcPts val="1400"/>
              </a:spcBef>
            </a:pPr>
            <a:r>
              <a:rPr lang="en-US" sz="2200" dirty="0">
                <a:solidFill>
                  <a:schemeClr val="accent3">
                    <a:lumMod val="25000"/>
                  </a:schemeClr>
                </a:solidFill>
                <a:latin typeface="Abadi"/>
              </a:rPr>
              <a:t>Mark all launch sites with a circle and label on a map to make them easily visible. Depending on the proximity of launch sites, markers may be clustered.</a:t>
            </a:r>
          </a:p>
          <a:p>
            <a:pPr>
              <a:lnSpc>
                <a:spcPct val="100000"/>
              </a:lnSpc>
              <a:spcBef>
                <a:spcPts val="1400"/>
              </a:spcBef>
            </a:pPr>
            <a:r>
              <a:rPr lang="en-US" sz="2200" dirty="0">
                <a:solidFill>
                  <a:schemeClr val="accent3">
                    <a:lumMod val="25000"/>
                  </a:schemeClr>
                </a:solidFill>
                <a:latin typeface="Abadi"/>
              </a:rPr>
              <a:t>Mark the success/failed launches for each site on the map using </a:t>
            </a:r>
            <a:r>
              <a:rPr lang="en-US" sz="2200" err="1">
                <a:solidFill>
                  <a:schemeClr val="accent3">
                    <a:lumMod val="25000"/>
                  </a:schemeClr>
                </a:solidFill>
                <a:latin typeface="Abadi"/>
              </a:rPr>
              <a:t>colour</a:t>
            </a:r>
            <a:r>
              <a:rPr lang="en-US" sz="2200" dirty="0">
                <a:solidFill>
                  <a:schemeClr val="accent3">
                    <a:lumMod val="25000"/>
                  </a:schemeClr>
                </a:solidFill>
                <a:latin typeface="Abadi"/>
              </a:rPr>
              <a:t> coded circle markers. </a:t>
            </a:r>
          </a:p>
          <a:p>
            <a:pPr>
              <a:lnSpc>
                <a:spcPct val="100000"/>
              </a:lnSpc>
              <a:spcBef>
                <a:spcPts val="1400"/>
              </a:spcBef>
            </a:pPr>
            <a:r>
              <a:rPr lang="en-US" sz="2200" dirty="0">
                <a:solidFill>
                  <a:schemeClr val="accent3">
                    <a:lumMod val="25000"/>
                  </a:schemeClr>
                </a:solidFill>
                <a:latin typeface="Abadi"/>
              </a:rPr>
              <a:t>Calculate the distances between a launch site to its proximities. Lines were drawn and distances were </a:t>
            </a:r>
            <a:r>
              <a:rPr lang="en-US" sz="2200" err="1">
                <a:solidFill>
                  <a:schemeClr val="accent3">
                    <a:lumMod val="25000"/>
                  </a:schemeClr>
                </a:solidFill>
                <a:latin typeface="Abadi"/>
              </a:rPr>
              <a:t>maked</a:t>
            </a:r>
            <a:r>
              <a:rPr lang="en-US" sz="2200" dirty="0">
                <a:solidFill>
                  <a:schemeClr val="accent3">
                    <a:lumMod val="25000"/>
                  </a:schemeClr>
                </a:solidFill>
                <a:latin typeface="Abadi"/>
              </a:rPr>
              <a:t> on the map to easily assess the distance between launch sites and proximal locations (cities, coasts, highways, railways) to determine some geographical patterns about launch sites.</a:t>
            </a:r>
          </a:p>
          <a:p>
            <a:pPr>
              <a:lnSpc>
                <a:spcPct val="100000"/>
              </a:lnSpc>
              <a:spcBef>
                <a:spcPts val="1400"/>
              </a:spcBef>
            </a:pPr>
            <a:r>
              <a:rPr lang="en-US" sz="2200" dirty="0">
                <a:solidFill>
                  <a:schemeClr val="accent3">
                    <a:lumMod val="25000"/>
                  </a:schemeClr>
                </a:solidFill>
                <a:latin typeface="Abadi"/>
              </a:rPr>
              <a:t>The map is interactive and allows the user to zoom in and out as well as get coordinates from mouse locations.</a:t>
            </a:r>
          </a:p>
          <a:p>
            <a:pPr>
              <a:lnSpc>
                <a:spcPct val="100000"/>
              </a:lnSpc>
              <a:spcBef>
                <a:spcPts val="1400"/>
              </a:spcBef>
            </a:pPr>
            <a:r>
              <a:rPr lang="en-US" sz="2200" dirty="0">
                <a:solidFill>
                  <a:schemeClr val="accent3">
                    <a:lumMod val="25000"/>
                  </a:schemeClr>
                </a:solidFill>
                <a:latin typeface="Abadi"/>
              </a:rPr>
              <a:t>GitHub URL: https://github.com/JustAGeologist/Data-Science-and-Machine-Learning-Capstone-Project/blob/0957acd5bfa16c94808385813303ad82e1645dfc/6-lab_jupyter_launch_site_location.jupyterlite.ipynb</a:t>
            </a: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An interactive dashboard was created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00000"/>
              </a:lnSpc>
              <a:spcBef>
                <a:spcPts val="1400"/>
              </a:spcBef>
            </a:pPr>
            <a:r>
              <a:rPr lang="en-US" sz="2200" dirty="0">
                <a:solidFill>
                  <a:schemeClr val="accent3">
                    <a:lumMod val="25000"/>
                  </a:schemeClr>
                </a:solidFill>
                <a:latin typeface="Abadi"/>
              </a:rPr>
              <a:t>An interactive dropdown list allows the dashboard user to select a specific site or all sites, which refreshes the data in the pie chart below.</a:t>
            </a:r>
          </a:p>
          <a:p>
            <a:pPr>
              <a:lnSpc>
                <a:spcPct val="100000"/>
              </a:lnSpc>
              <a:spcBef>
                <a:spcPts val="1400"/>
              </a:spcBef>
            </a:pPr>
            <a:r>
              <a:rPr lang="en-US" sz="2200" dirty="0">
                <a:solidFill>
                  <a:schemeClr val="accent3">
                    <a:lumMod val="25000"/>
                  </a:schemeClr>
                </a:solidFill>
                <a:latin typeface="Abadi"/>
              </a:rPr>
              <a:t>A pie chart was plotted showing the total success launches by site</a:t>
            </a:r>
          </a:p>
          <a:p>
            <a:pPr>
              <a:lnSpc>
                <a:spcPct val="100000"/>
              </a:lnSpc>
              <a:spcBef>
                <a:spcPts val="1400"/>
              </a:spcBef>
            </a:pPr>
            <a:r>
              <a:rPr lang="en-US" sz="2200" dirty="0">
                <a:solidFill>
                  <a:schemeClr val="accent3">
                    <a:lumMod val="25000"/>
                  </a:schemeClr>
                </a:solidFill>
                <a:latin typeface="Abadi"/>
              </a:rPr>
              <a:t>A categorical scatter plot was created to illustrate the between payload mass and success rate for different booster versions. The payload mass range can be selected by the user using an interactive scale bar. It refreshes the data in the scatter plot.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GitHub URL: https://github.com/JustAGeologist/Data-Science-and-Machine-Learning-Capstone-Project/blob/3af1c88077f02006291bfdc3ea69bf1231a213f6/7-spacex_dash_app.py</a:t>
            </a: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0" y="1731841"/>
            <a:ext cx="5466666" cy="4632692"/>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a:rPr>
              <a:t>Steps required:</a:t>
            </a:r>
          </a:p>
          <a:p>
            <a:pPr>
              <a:lnSpc>
                <a:spcPct val="100000"/>
              </a:lnSpc>
              <a:spcBef>
                <a:spcPts val="1400"/>
              </a:spcBef>
            </a:pPr>
            <a:r>
              <a:rPr lang="en-US" sz="2200" dirty="0">
                <a:solidFill>
                  <a:schemeClr val="accent3">
                    <a:lumMod val="25000"/>
                  </a:schemeClr>
                </a:solidFill>
                <a:latin typeface="Abadi"/>
              </a:rPr>
              <a:t>Dataset was </a:t>
            </a:r>
            <a:r>
              <a:rPr lang="en-US" sz="2200" dirty="0" err="1">
                <a:solidFill>
                  <a:schemeClr val="accent3">
                    <a:lumMod val="25000"/>
                  </a:schemeClr>
                </a:solidFill>
                <a:latin typeface="Abadi"/>
              </a:rPr>
              <a:t>standardised</a:t>
            </a:r>
            <a:r>
              <a:rPr lang="en-US" sz="2200" dirty="0">
                <a:solidFill>
                  <a:schemeClr val="accent3">
                    <a:lumMod val="25000"/>
                  </a:schemeClr>
                </a:solidFill>
                <a:latin typeface="Abadi"/>
              </a:rPr>
              <a:t> then split into training and testing sets</a:t>
            </a:r>
          </a:p>
          <a:p>
            <a:pPr>
              <a:lnSpc>
                <a:spcPct val="100000"/>
              </a:lnSpc>
              <a:spcBef>
                <a:spcPts val="1400"/>
              </a:spcBef>
            </a:pPr>
            <a:r>
              <a:rPr lang="en-US" sz="2200" dirty="0">
                <a:solidFill>
                  <a:schemeClr val="accent3">
                    <a:lumMod val="25000"/>
                  </a:schemeClr>
                </a:solidFill>
                <a:latin typeface="Abadi"/>
              </a:rPr>
              <a:t>Different classification models (Support Vector Machines (SVM), Classification Trees, and Logistic Regression) were built using the training set. The models were tuned by performing a grid search to find the hyperparameters that allow a given algorithm to perform best. </a:t>
            </a:r>
            <a:endParaRPr lang="en-US" dirty="0">
              <a:solidFill>
                <a:schemeClr val="accent3">
                  <a:lumMod val="25000"/>
                </a:schemeClr>
              </a:solidFill>
              <a:latin typeface="Calibri"/>
              <a:cs typeface="Calibri"/>
            </a:endParaRPr>
          </a:p>
          <a:p>
            <a:pPr>
              <a:lnSpc>
                <a:spcPct val="100000"/>
              </a:lnSpc>
              <a:spcBef>
                <a:spcPts val="1400"/>
              </a:spcBef>
            </a:pPr>
            <a:r>
              <a:rPr lang="en-US" sz="2200" dirty="0">
                <a:solidFill>
                  <a:schemeClr val="accent3">
                    <a:lumMod val="25000"/>
                  </a:schemeClr>
                </a:solidFill>
                <a:latin typeface="Abadi"/>
              </a:rPr>
              <a:t>The models were then evaluated by using confusion matrices and calculating accuracies on the test set. The models that performed best had the highest accuracy values.</a:t>
            </a:r>
            <a:endParaRPr lang="en-US" dirty="0">
              <a:solidFill>
                <a:schemeClr val="accent3">
                  <a:lumMod val="25000"/>
                </a:schemeClr>
              </a:solidFill>
              <a:cs typeface="Calibri"/>
            </a:endParaRP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ea typeface="+mn-lt"/>
                <a:cs typeface="+mn-lt"/>
              </a:rPr>
              <a:t>https://github.com/JustAGeologist/Data-Science-and-Machine-Learning-Capstone-Project/blob/30dc6df849cb4b2a365195cb4ae9f234ee67a8f2/8-SpaceX_Machine_Learning_Prediction_Part_5.jupyterlite.ipynb</a:t>
            </a:r>
            <a:endParaRPr lang="en-US">
              <a:solidFill>
                <a:schemeClr val="accent3">
                  <a:lumMod val="25000"/>
                </a:schemeClr>
              </a:solidFill>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1">
            <a:extLst>
              <a:ext uri="{FF2B5EF4-FFF2-40B4-BE49-F238E27FC236}">
                <a16:creationId xmlns:a16="http://schemas.microsoft.com/office/drawing/2014/main" id="{62D51F65-0DC8-E87A-3AD1-DB08EEC75674}"/>
              </a:ext>
            </a:extLst>
          </p:cNvPr>
          <p:cNvGraphicFramePr/>
          <p:nvPr>
            <p:extLst>
              <p:ext uri="{D42A27DB-BD31-4B8C-83A1-F6EECF244321}">
                <p14:modId xmlns:p14="http://schemas.microsoft.com/office/powerpoint/2010/main" val="3035755064"/>
              </p:ext>
            </p:extLst>
          </p:nvPr>
        </p:nvGraphicFramePr>
        <p:xfrm>
          <a:off x="6424246" y="2069123"/>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This categorical scatter plot suggests that launch site CCAFS SLC 40 was most used (highest number of points). </a:t>
            </a:r>
            <a:endParaRPr lang="fr-FR">
              <a:solidFill>
                <a:schemeClr val="accent3">
                  <a:lumMod val="25000"/>
                </a:schemeClr>
              </a:solidFill>
              <a:latin typeface="Calibri"/>
              <a:ea typeface="Calibri"/>
              <a:cs typeface="Calibri"/>
            </a:endParaRPr>
          </a:p>
          <a:p>
            <a:pPr>
              <a:lnSpc>
                <a:spcPct val="100000"/>
              </a:lnSpc>
              <a:spcBef>
                <a:spcPts val="1400"/>
              </a:spcBef>
            </a:pPr>
            <a:r>
              <a:rPr lang="en-US" sz="2200" dirty="0">
                <a:solidFill>
                  <a:schemeClr val="accent3">
                    <a:lumMod val="25000"/>
                  </a:schemeClr>
                </a:solidFill>
                <a:latin typeface="Abadi"/>
              </a:rPr>
              <a:t>With an increasing flight number, the class evolves from 0 (failed launches, in blue) to a higher frequency of 1 values (successful launches, in yellow)</a:t>
            </a:r>
            <a:endParaRPr lang="fr-FR" dirty="0">
              <a:solidFill>
                <a:schemeClr val="accent3">
                  <a:lumMod val="25000"/>
                </a:schemeClr>
              </a:solidFill>
              <a:ea typeface="Calibri"/>
              <a:cs typeface="Calibr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 1" descr="Une image contenant texte, capture d’écran, diagramme, Police&#10;&#10;Description générée automatiquement">
            <a:extLst>
              <a:ext uri="{FF2B5EF4-FFF2-40B4-BE49-F238E27FC236}">
                <a16:creationId xmlns:a16="http://schemas.microsoft.com/office/drawing/2014/main" id="{09E83FAB-C80C-852D-BA71-827C49D86758}"/>
              </a:ext>
            </a:extLst>
          </p:cNvPr>
          <p:cNvPicPr>
            <a:picLocks noChangeAspect="1"/>
          </p:cNvPicPr>
          <p:nvPr/>
        </p:nvPicPr>
        <p:blipFill>
          <a:blip r:embed="rId3"/>
          <a:stretch>
            <a:fillRect/>
          </a:stretch>
        </p:blipFill>
        <p:spPr>
          <a:xfrm>
            <a:off x="5059187" y="1385455"/>
            <a:ext cx="5994463" cy="5181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The scatter plot of Payload vs. Launch Site shows that with higher payload masses (7500 kg), the launches have a higher chance of being successful (class 1).</a:t>
            </a:r>
            <a:endParaRPr lang="en-US" sz="2200" dirty="0">
              <a:solidFill>
                <a:schemeClr val="accent3">
                  <a:lumMod val="25000"/>
                </a:schemeClr>
              </a:solidFill>
              <a:latin typeface="Abadi"/>
            </a:endParaRPr>
          </a:p>
          <a:p>
            <a:pPr>
              <a:lnSpc>
                <a:spcPct val="100000"/>
              </a:lnSpc>
              <a:spcBef>
                <a:spcPts val="1400"/>
              </a:spcBef>
            </a:pPr>
            <a:r>
              <a:rPr lang="en-CA" sz="2200" dirty="0">
                <a:solidFill>
                  <a:schemeClr val="accent3">
                    <a:lumMod val="25000"/>
                  </a:schemeClr>
                </a:solidFill>
                <a:latin typeface="Abadi"/>
              </a:rPr>
              <a:t>Launch site VAFB SLC 4E has not launched a payload greater </a:t>
            </a:r>
            <a:r>
              <a:rPr lang="en-CA" sz="2200">
                <a:solidFill>
                  <a:schemeClr val="accent3">
                    <a:lumMod val="25000"/>
                  </a:schemeClr>
                </a:solidFill>
                <a:latin typeface="Abadi"/>
              </a:rPr>
              <a:t>than 10 000 kg.</a:t>
            </a: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 1" descr="Une image contenant texte, capture d’écran, Police, diagramme&#10;&#10;Description générée automatiquement">
            <a:extLst>
              <a:ext uri="{FF2B5EF4-FFF2-40B4-BE49-F238E27FC236}">
                <a16:creationId xmlns:a16="http://schemas.microsoft.com/office/drawing/2014/main" id="{02D26587-6125-849B-4B0C-75D3B9A1AE9C}"/>
              </a:ext>
            </a:extLst>
          </p:cNvPr>
          <p:cNvPicPr>
            <a:picLocks noChangeAspect="1"/>
          </p:cNvPicPr>
          <p:nvPr/>
        </p:nvPicPr>
        <p:blipFill>
          <a:blip r:embed="rId3"/>
          <a:stretch>
            <a:fillRect/>
          </a:stretch>
        </p:blipFill>
        <p:spPr>
          <a:xfrm>
            <a:off x="4977832" y="1399309"/>
            <a:ext cx="6115609" cy="48213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bar chart for the success rate of each orbit type shows that orbit types ES-L1, GEO, HEO and SSO have a 100% success rate (Class 1) whereas orbit types GTO, ISS, LEO, MEO, PO and VLEO have success rate of 50%.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Orbit type SO has a 0% success rate.</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 1" descr="Une image contenant texte, capture d’écran, ligne, Tracé&#10;&#10;Description générée automatiquement">
            <a:extLst>
              <a:ext uri="{FF2B5EF4-FFF2-40B4-BE49-F238E27FC236}">
                <a16:creationId xmlns:a16="http://schemas.microsoft.com/office/drawing/2014/main" id="{224D07BA-6E6A-35B3-05C8-A910DBC1295D}"/>
              </a:ext>
            </a:extLst>
          </p:cNvPr>
          <p:cNvPicPr>
            <a:picLocks noChangeAspect="1"/>
          </p:cNvPicPr>
          <p:nvPr/>
        </p:nvPicPr>
        <p:blipFill>
          <a:blip r:embed="rId3"/>
          <a:stretch>
            <a:fillRect/>
          </a:stretch>
        </p:blipFill>
        <p:spPr>
          <a:xfrm>
            <a:off x="4689764" y="1545215"/>
            <a:ext cx="6373091" cy="469582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A number of observations </a:t>
            </a:r>
            <a:r>
              <a:rPr lang="en-US" sz="2200">
                <a:solidFill>
                  <a:schemeClr val="accent3">
                    <a:lumMod val="25000"/>
                  </a:schemeClr>
                </a:solidFill>
                <a:latin typeface="Abadi"/>
              </a:rPr>
              <a:t>can be drawn from the </a:t>
            </a:r>
            <a:r>
              <a:rPr lang="en-US" sz="2200" dirty="0">
                <a:solidFill>
                  <a:schemeClr val="accent3">
                    <a:lumMod val="25000"/>
                  </a:schemeClr>
                </a:solidFill>
                <a:latin typeface="Abadi"/>
              </a:rPr>
              <a:t>scatter point of Flight </a:t>
            </a:r>
            <a:r>
              <a:rPr lang="en-US" sz="2200">
                <a:solidFill>
                  <a:schemeClr val="accent3">
                    <a:lumMod val="25000"/>
                  </a:schemeClr>
                </a:solidFill>
                <a:latin typeface="Abadi"/>
              </a:rPr>
              <a:t>number vs. Orbit type:</a:t>
            </a:r>
            <a:endParaRPr lang="fr-FR">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Although Orbits ES-L1, SSO, and GEO have </a:t>
            </a:r>
            <a:r>
              <a:rPr lang="en-US" sz="1800">
                <a:solidFill>
                  <a:schemeClr val="accent3">
                    <a:lumMod val="25000"/>
                  </a:schemeClr>
                </a:solidFill>
                <a:latin typeface="Abadi"/>
              </a:rPr>
              <a:t>very low number </a:t>
            </a:r>
            <a:r>
              <a:rPr lang="en-US" sz="1800" dirty="0">
                <a:solidFill>
                  <a:schemeClr val="accent3">
                    <a:lumMod val="25000"/>
                  </a:schemeClr>
                </a:solidFill>
                <a:latin typeface="Abadi"/>
              </a:rPr>
              <a:t>of launches, they have a 100% </a:t>
            </a:r>
            <a:r>
              <a:rPr lang="en-US" sz="1800">
                <a:solidFill>
                  <a:schemeClr val="accent3">
                    <a:lumMod val="25000"/>
                  </a:schemeClr>
                </a:solidFill>
                <a:latin typeface="Abadi"/>
              </a:rPr>
              <a:t>success rate (class 1)</a:t>
            </a:r>
            <a:endParaRPr lang="en-US" sz="180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Orbits </a:t>
            </a:r>
            <a:r>
              <a:rPr lang="en-US" sz="1800" err="1">
                <a:solidFill>
                  <a:schemeClr val="accent3">
                    <a:lumMod val="25000"/>
                  </a:schemeClr>
                </a:solidFill>
                <a:latin typeface="Abadi"/>
              </a:rPr>
              <a:t>ISSandPO</a:t>
            </a:r>
            <a:r>
              <a:rPr lang="en-US" sz="1800" dirty="0">
                <a:solidFill>
                  <a:schemeClr val="accent3">
                    <a:lumMod val="25000"/>
                  </a:schemeClr>
                </a:solidFill>
                <a:latin typeface="Abadi"/>
              </a:rPr>
              <a:t> have a higher number of launches and with an </a:t>
            </a:r>
            <a:r>
              <a:rPr lang="en-US" sz="1800">
                <a:solidFill>
                  <a:schemeClr val="accent3">
                    <a:lumMod val="25000"/>
                  </a:schemeClr>
                </a:solidFill>
                <a:latin typeface="Abadi"/>
              </a:rPr>
              <a:t>increasing flight number, their success rate has increased</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Although orbit GTO has a high number of launches, the results are </a:t>
            </a:r>
            <a:r>
              <a:rPr lang="en-US" sz="1800">
                <a:solidFill>
                  <a:schemeClr val="accent3">
                    <a:lumMod val="25000"/>
                  </a:schemeClr>
                </a:solidFill>
                <a:latin typeface="Abadi"/>
              </a:rPr>
              <a:t>mixed (moderate success rate) </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Only one launch was performed in Orbit SO and it failed (class 0). </a:t>
            </a:r>
            <a:endParaRPr lang="en-US" sz="18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 1" descr="Une image contenant texte, capture d’écran, Police, diagramme&#10;&#10;Description générée automatiquement">
            <a:extLst>
              <a:ext uri="{FF2B5EF4-FFF2-40B4-BE49-F238E27FC236}">
                <a16:creationId xmlns:a16="http://schemas.microsoft.com/office/drawing/2014/main" id="{935A97CF-96FE-E281-2BF9-0E9B7DE486EE}"/>
              </a:ext>
            </a:extLst>
          </p:cNvPr>
          <p:cNvPicPr>
            <a:picLocks noChangeAspect="1"/>
          </p:cNvPicPr>
          <p:nvPr/>
        </p:nvPicPr>
        <p:blipFill>
          <a:blip r:embed="rId3"/>
          <a:stretch>
            <a:fillRect/>
          </a:stretch>
        </p:blipFill>
        <p:spPr>
          <a:xfrm>
            <a:off x="5530724" y="1324708"/>
            <a:ext cx="5550151" cy="497058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lIns="91440" tIns="45720" rIns="91440" bIns="45720" anchor="t">
            <a:normAutofit fontScale="62500" lnSpcReduction="20000"/>
          </a:bodyPr>
          <a:lstStyle/>
          <a:p>
            <a:pPr>
              <a:lnSpc>
                <a:spcPct val="100000"/>
              </a:lnSpc>
              <a:spcBef>
                <a:spcPts val="1400"/>
              </a:spcBef>
            </a:pPr>
            <a:r>
              <a:rPr lang="en-CA" sz="2200" dirty="0">
                <a:solidFill>
                  <a:schemeClr val="accent3">
                    <a:lumMod val="25000"/>
                  </a:schemeClr>
                </a:solidFill>
                <a:latin typeface="Abadi"/>
              </a:rPr>
              <a:t>A number of observations can be made from the </a:t>
            </a:r>
            <a:r>
              <a:rPr lang="en-US" sz="2200" dirty="0">
                <a:solidFill>
                  <a:schemeClr val="accent3">
                    <a:lumMod val="25000"/>
                  </a:schemeClr>
                </a:solidFill>
                <a:latin typeface="Abadi"/>
              </a:rPr>
              <a:t>scatter point of payload vs. orbit type:</a:t>
            </a:r>
            <a:endParaRPr lang="fr-FR" dirty="0">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higher the payload mass, the lower the number of launches.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launches performed with higher payload masses (&gt;8000 kg) are generally successful.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launches performed in orbit SSO, HEO and ES-L1 have been carried out with low payload masses and have been 100% successful.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launches in orbit GTO show mixed results (successes and fails regardless of the difference in payload mass)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Launches in orbits LEO, PO and ISS show that launches with higher payload masses are more successful than with lighter payload masses.</a:t>
            </a:r>
            <a:endParaRPr lang="en-US" sz="18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 1" descr="Une image contenant texte, capture d’écran, diagramme, Police&#10;&#10;Description générée automatiquement">
            <a:extLst>
              <a:ext uri="{FF2B5EF4-FFF2-40B4-BE49-F238E27FC236}">
                <a16:creationId xmlns:a16="http://schemas.microsoft.com/office/drawing/2014/main" id="{6989FF26-1450-C158-BE7D-E3701D67742B}"/>
              </a:ext>
            </a:extLst>
          </p:cNvPr>
          <p:cNvPicPr>
            <a:picLocks noChangeAspect="1"/>
          </p:cNvPicPr>
          <p:nvPr/>
        </p:nvPicPr>
        <p:blipFill>
          <a:blip r:embed="rId3"/>
          <a:stretch>
            <a:fillRect/>
          </a:stretch>
        </p:blipFill>
        <p:spPr>
          <a:xfrm>
            <a:off x="5186903" y="1312984"/>
            <a:ext cx="5921271" cy="53105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line chart of yearly average success rate clearly shows an increase in success rate as the years go by, with the exception for 2018 where a significant drop in success rate occurred.</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 1" descr="Une image contenant texte, diagramme, capture d’écran, Police&#10;&#10;Description générée automatiquement">
            <a:extLst>
              <a:ext uri="{FF2B5EF4-FFF2-40B4-BE49-F238E27FC236}">
                <a16:creationId xmlns:a16="http://schemas.microsoft.com/office/drawing/2014/main" id="{E1FCF5A6-C3A1-3959-EF81-6EA1F2BBD677}"/>
              </a:ext>
            </a:extLst>
          </p:cNvPr>
          <p:cNvPicPr>
            <a:picLocks noChangeAspect="1"/>
          </p:cNvPicPr>
          <p:nvPr/>
        </p:nvPicPr>
        <p:blipFill>
          <a:blip r:embed="rId3"/>
          <a:stretch>
            <a:fillRect/>
          </a:stretch>
        </p:blipFill>
        <p:spPr>
          <a:xfrm>
            <a:off x="5395545" y="1505316"/>
            <a:ext cx="6207371" cy="45390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805179" y="1731841"/>
            <a:ext cx="7131343" cy="44920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the unique launch sites were identified using the DISTINCT function in the SQL query pasted below:</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distinct launch site names are presented in the table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descr="Une image contenant texte, capture d’écran, Police, blanc&#10;&#10;Description générée automatiquement">
            <a:extLst>
              <a:ext uri="{FF2B5EF4-FFF2-40B4-BE49-F238E27FC236}">
                <a16:creationId xmlns:a16="http://schemas.microsoft.com/office/drawing/2014/main" id="{323F8A47-2A93-1213-2B4B-C5896E69DC88}"/>
              </a:ext>
            </a:extLst>
          </p:cNvPr>
          <p:cNvPicPr>
            <a:picLocks noChangeAspect="1"/>
          </p:cNvPicPr>
          <p:nvPr/>
        </p:nvPicPr>
        <p:blipFill rotWithShape="1">
          <a:blip r:embed="rId3"/>
          <a:srcRect l="1119" r="312" b="-1852"/>
          <a:stretch/>
        </p:blipFill>
        <p:spPr>
          <a:xfrm>
            <a:off x="810302" y="2605820"/>
            <a:ext cx="5670781" cy="649992"/>
          </a:xfrm>
          <a:prstGeom prst="rect">
            <a:avLst/>
          </a:prstGeom>
        </p:spPr>
      </p:pic>
      <p:pic>
        <p:nvPicPr>
          <p:cNvPr id="7" name="Image 6" descr="Une image contenant texte, Police, capture d’écran, conception&#10;&#10;Description générée automatiquement">
            <a:extLst>
              <a:ext uri="{FF2B5EF4-FFF2-40B4-BE49-F238E27FC236}">
                <a16:creationId xmlns:a16="http://schemas.microsoft.com/office/drawing/2014/main" id="{ED420373-FDA2-FD04-EC21-11E53B5D22E2}"/>
              </a:ext>
            </a:extLst>
          </p:cNvPr>
          <p:cNvPicPr>
            <a:picLocks noChangeAspect="1"/>
          </p:cNvPicPr>
          <p:nvPr/>
        </p:nvPicPr>
        <p:blipFill>
          <a:blip r:embed="rId4"/>
          <a:stretch>
            <a:fillRect/>
          </a:stretch>
        </p:blipFill>
        <p:spPr>
          <a:xfrm>
            <a:off x="2782765" y="4391025"/>
            <a:ext cx="1257300" cy="20383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below was used to find 5 records where launch sites’ names start with `KSC`. The like function allows to find names that start with KSC. The LIMIT function limits the selection to the first 5 names.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outcome of the query is pasted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2" name="Image 1" descr="Une image contenant Police, texte, capture d’écran, Graphique&#10;&#10;Description générée automatiquement">
            <a:extLst>
              <a:ext uri="{FF2B5EF4-FFF2-40B4-BE49-F238E27FC236}">
                <a16:creationId xmlns:a16="http://schemas.microsoft.com/office/drawing/2014/main" id="{6E85C75B-D965-63DE-F646-D97C4D1A3432}"/>
              </a:ext>
            </a:extLst>
          </p:cNvPr>
          <p:cNvPicPr>
            <a:picLocks noChangeAspect="1"/>
          </p:cNvPicPr>
          <p:nvPr/>
        </p:nvPicPr>
        <p:blipFill>
          <a:blip r:embed="rId3"/>
          <a:stretch>
            <a:fillRect/>
          </a:stretch>
        </p:blipFill>
        <p:spPr>
          <a:xfrm>
            <a:off x="1352550" y="2951650"/>
            <a:ext cx="7353300" cy="485775"/>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94ACB181-A4B5-D359-C35D-569FD3063A35}"/>
              </a:ext>
            </a:extLst>
          </p:cNvPr>
          <p:cNvPicPr>
            <a:picLocks noChangeAspect="1"/>
          </p:cNvPicPr>
          <p:nvPr/>
        </p:nvPicPr>
        <p:blipFill>
          <a:blip r:embed="rId4"/>
          <a:stretch>
            <a:fillRect/>
          </a:stretch>
        </p:blipFill>
        <p:spPr>
          <a:xfrm>
            <a:off x="1351450" y="4004896"/>
            <a:ext cx="7343775" cy="284577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carried by boosters from NASA was calculated using the SUM function in SQL:</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outcome of the query is pasted below:</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 1">
            <a:extLst>
              <a:ext uri="{FF2B5EF4-FFF2-40B4-BE49-F238E27FC236}">
                <a16:creationId xmlns:a16="http://schemas.microsoft.com/office/drawing/2014/main" id="{D5E52B20-34DA-C44F-3C65-BADD4424A8CD}"/>
              </a:ext>
            </a:extLst>
          </p:cNvPr>
          <p:cNvPicPr>
            <a:picLocks noChangeAspect="1"/>
          </p:cNvPicPr>
          <p:nvPr/>
        </p:nvPicPr>
        <p:blipFill>
          <a:blip r:embed="rId3"/>
          <a:stretch>
            <a:fillRect/>
          </a:stretch>
        </p:blipFill>
        <p:spPr>
          <a:xfrm>
            <a:off x="1024671" y="2657109"/>
            <a:ext cx="8524875" cy="371475"/>
          </a:xfrm>
          <a:prstGeom prst="rect">
            <a:avLst/>
          </a:prstGeom>
        </p:spPr>
      </p:pic>
      <p:pic>
        <p:nvPicPr>
          <p:cNvPr id="6" name="Image 5" descr="Une image contenant texte, Police, blanc, ligne&#10;&#10;Description générée automatiquement">
            <a:extLst>
              <a:ext uri="{FF2B5EF4-FFF2-40B4-BE49-F238E27FC236}">
                <a16:creationId xmlns:a16="http://schemas.microsoft.com/office/drawing/2014/main" id="{4079607D-E344-0B1F-9F25-BB22AFCD204C}"/>
              </a:ext>
            </a:extLst>
          </p:cNvPr>
          <p:cNvPicPr>
            <a:picLocks noChangeAspect="1"/>
          </p:cNvPicPr>
          <p:nvPr/>
        </p:nvPicPr>
        <p:blipFill>
          <a:blip r:embed="rId4"/>
          <a:stretch>
            <a:fillRect/>
          </a:stretch>
        </p:blipFill>
        <p:spPr>
          <a:xfrm>
            <a:off x="3043237" y="4003797"/>
            <a:ext cx="2752725" cy="8667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 was calculated using the AVG function: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outcome of the query is pasted below:</a:t>
            </a: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 1">
            <a:extLst>
              <a:ext uri="{FF2B5EF4-FFF2-40B4-BE49-F238E27FC236}">
                <a16:creationId xmlns:a16="http://schemas.microsoft.com/office/drawing/2014/main" id="{9C358655-5E72-B16B-17C9-4EAF0481C7A5}"/>
              </a:ext>
            </a:extLst>
          </p:cNvPr>
          <p:cNvPicPr>
            <a:picLocks noChangeAspect="1"/>
          </p:cNvPicPr>
          <p:nvPr/>
        </p:nvPicPr>
        <p:blipFill>
          <a:blip r:embed="rId3"/>
          <a:stretch>
            <a:fillRect/>
          </a:stretch>
        </p:blipFill>
        <p:spPr>
          <a:xfrm>
            <a:off x="1005254" y="2776171"/>
            <a:ext cx="8915400" cy="438150"/>
          </a:xfrm>
          <a:prstGeom prst="rect">
            <a:avLst/>
          </a:prstGeom>
        </p:spPr>
      </p:pic>
      <p:pic>
        <p:nvPicPr>
          <p:cNvPr id="6" name="Image 5" descr="Une image contenant texte, Police, blanc, typographie&#10;&#10;Description générée automatiquement">
            <a:extLst>
              <a:ext uri="{FF2B5EF4-FFF2-40B4-BE49-F238E27FC236}">
                <a16:creationId xmlns:a16="http://schemas.microsoft.com/office/drawing/2014/main" id="{6D6B7D42-94E5-FB7F-7C70-C4DB2E81A4C6}"/>
              </a:ext>
            </a:extLst>
          </p:cNvPr>
          <p:cNvPicPr>
            <a:picLocks noChangeAspect="1"/>
          </p:cNvPicPr>
          <p:nvPr/>
        </p:nvPicPr>
        <p:blipFill>
          <a:blip r:embed="rId4"/>
          <a:stretch>
            <a:fillRect/>
          </a:stretch>
        </p:blipFill>
        <p:spPr>
          <a:xfrm>
            <a:off x="3751751" y="4459532"/>
            <a:ext cx="2695575" cy="7524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drone ship were extracted from the query below. The </a:t>
            </a:r>
            <a:r>
              <a:rPr lang="en-US" sz="2200" dirty="0" err="1">
                <a:solidFill>
                  <a:schemeClr val="accent3">
                    <a:lumMod val="25000"/>
                  </a:schemeClr>
                </a:solidFill>
                <a:latin typeface="Abadi"/>
              </a:rPr>
              <a:t>min</a:t>
            </a:r>
            <a:r>
              <a:rPr lang="en-US" sz="2200" dirty="0">
                <a:solidFill>
                  <a:schemeClr val="accent3">
                    <a:lumMod val="25000"/>
                  </a:schemeClr>
                </a:solidFill>
                <a:latin typeface="Abadi"/>
              </a:rPr>
              <a:t> function was used on the Date column:</a:t>
            </a:r>
            <a:endParaRPr lang="fr-FR"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date is:</a:t>
            </a:r>
            <a:endParaRPr lang="en-US" dirty="0">
              <a:solidFill>
                <a:schemeClr val="accent3">
                  <a:lumMod val="25000"/>
                </a:schemeClr>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drone ship Landing Date</a:t>
            </a:r>
          </a:p>
        </p:txBody>
      </p:sp>
      <p:pic>
        <p:nvPicPr>
          <p:cNvPr id="2" name="Image 1" descr="Une image contenant Police, texte, capture d’écran, Graphique&#10;&#10;Description générée automatiquement">
            <a:extLst>
              <a:ext uri="{FF2B5EF4-FFF2-40B4-BE49-F238E27FC236}">
                <a16:creationId xmlns:a16="http://schemas.microsoft.com/office/drawing/2014/main" id="{997B2732-7008-93CD-85DD-42534BE31E1D}"/>
              </a:ext>
            </a:extLst>
          </p:cNvPr>
          <p:cNvPicPr>
            <a:picLocks noChangeAspect="1"/>
          </p:cNvPicPr>
          <p:nvPr/>
        </p:nvPicPr>
        <p:blipFill>
          <a:blip r:embed="rId3"/>
          <a:stretch>
            <a:fillRect/>
          </a:stretch>
        </p:blipFill>
        <p:spPr>
          <a:xfrm>
            <a:off x="1538287" y="3167063"/>
            <a:ext cx="9115425" cy="523875"/>
          </a:xfrm>
          <a:prstGeom prst="rect">
            <a:avLst/>
          </a:prstGeom>
        </p:spPr>
      </p:pic>
      <p:pic>
        <p:nvPicPr>
          <p:cNvPr id="6" name="Image 5" descr="Une image contenant texte, Police, capture d’écran, blanc&#10;&#10;Description générée automatiquement">
            <a:extLst>
              <a:ext uri="{FF2B5EF4-FFF2-40B4-BE49-F238E27FC236}">
                <a16:creationId xmlns:a16="http://schemas.microsoft.com/office/drawing/2014/main" id="{4D52D575-C53E-41D5-D31E-A48223861043}"/>
              </a:ext>
            </a:extLst>
          </p:cNvPr>
          <p:cNvPicPr>
            <a:picLocks noChangeAspect="1"/>
          </p:cNvPicPr>
          <p:nvPr/>
        </p:nvPicPr>
        <p:blipFill>
          <a:blip r:embed="rId4"/>
          <a:stretch>
            <a:fillRect/>
          </a:stretch>
        </p:blipFill>
        <p:spPr>
          <a:xfrm>
            <a:off x="2780201" y="4801699"/>
            <a:ext cx="981075" cy="7715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1676788"/>
            <a:ext cx="9949765" cy="51664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SpaceX data was collected through using the SpaceX API and through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of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page. The data was then wrangled and Exploratory Data Analysis was performed using SQL queries and data </a:t>
            </a:r>
            <a:r>
              <a:rPr lang="en-US" sz="2200" dirty="0" err="1">
                <a:solidFill>
                  <a:schemeClr val="accent3">
                    <a:lumMod val="25000"/>
                  </a:schemeClr>
                </a:solidFill>
                <a:latin typeface="Abadi"/>
              </a:rPr>
              <a:t>visualisation</a:t>
            </a:r>
            <a:r>
              <a:rPr lang="en-US" sz="2200" dirty="0">
                <a:solidFill>
                  <a:schemeClr val="accent3">
                    <a:lumMod val="25000"/>
                  </a:schemeClr>
                </a:solidFill>
                <a:latin typeface="Abadi"/>
              </a:rPr>
              <a:t> (plotting seaborne graphs). Interactive visual analytics were created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and helped collect insights on the dataset. Finally, predictive classification models were tested. Different classification models (Support Vector Machines (SVM), Classification Trees, and Logistic Regression) were built using the training set and tested using the test set.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Calibri"/>
                <a:ea typeface="Calibri"/>
                <a:cs typeface="Calibri"/>
              </a:rPr>
              <a:t>The best performing methods are logistic regression, support vector machine and k-nearest </a:t>
            </a:r>
            <a:r>
              <a:rPr lang="en-US" sz="2200" dirty="0" err="1">
                <a:solidFill>
                  <a:schemeClr val="accent3">
                    <a:lumMod val="25000"/>
                  </a:schemeClr>
                </a:solidFill>
                <a:latin typeface="Calibri"/>
                <a:ea typeface="Calibri"/>
                <a:cs typeface="Calibri"/>
              </a:rPr>
              <a:t>neighbours</a:t>
            </a:r>
            <a:r>
              <a:rPr lang="en-US" sz="2200" dirty="0">
                <a:solidFill>
                  <a:schemeClr val="accent3">
                    <a:lumMod val="25000"/>
                  </a:schemeClr>
                </a:solidFill>
                <a:latin typeface="Calibri"/>
                <a:ea typeface="Calibri"/>
                <a:cs typeface="Calibri"/>
              </a:rPr>
              <a:t>. They all have the same confusion matrix and the same accuracy score of 0.8333333333333334.</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a ground pad and had payload mass greater than 4000 but less than 6000 were listed using the following query: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Consolas"/>
              </a:rPr>
              <a:t>%</a:t>
            </a:r>
            <a:r>
              <a:rPr lang="en-US" sz="2200" b="1" dirty="0" err="1">
                <a:solidFill>
                  <a:schemeClr val="accent3">
                    <a:lumMod val="25000"/>
                  </a:schemeClr>
                </a:solidFill>
                <a:latin typeface="Consolas"/>
              </a:rPr>
              <a:t>sql</a:t>
            </a:r>
            <a:r>
              <a:rPr lang="en-US" sz="2200" dirty="0">
                <a:solidFill>
                  <a:schemeClr val="accent3">
                    <a:lumMod val="25000"/>
                  </a:schemeClr>
                </a:solidFill>
                <a:latin typeface="Consolas"/>
              </a:rPr>
              <a:t> SELECT "</a:t>
            </a:r>
            <a:r>
              <a:rPr lang="en-US" sz="2200" dirty="0" err="1">
                <a:solidFill>
                  <a:schemeClr val="accent3">
                    <a:lumMod val="25000"/>
                  </a:schemeClr>
                </a:solidFill>
                <a:latin typeface="Consolas"/>
              </a:rPr>
              <a:t>Booster_Version</a:t>
            </a:r>
            <a:r>
              <a:rPr lang="en-US" sz="2200" dirty="0">
                <a:solidFill>
                  <a:schemeClr val="accent3">
                    <a:lumMod val="25000"/>
                  </a:schemeClr>
                </a:solidFill>
                <a:latin typeface="Consolas"/>
              </a:rPr>
              <a:t>" FROM SPACEXTBL WHERE "</a:t>
            </a:r>
            <a:r>
              <a:rPr lang="en-US" sz="2200" dirty="0" err="1">
                <a:solidFill>
                  <a:schemeClr val="accent3">
                    <a:lumMod val="25000"/>
                  </a:schemeClr>
                </a:solidFill>
                <a:latin typeface="Consolas"/>
              </a:rPr>
              <a:t>Landing_Outcome</a:t>
            </a:r>
            <a:r>
              <a:rPr lang="en-US" sz="2200" dirty="0">
                <a:solidFill>
                  <a:schemeClr val="accent3">
                    <a:lumMod val="25000"/>
                  </a:schemeClr>
                </a:solidFill>
                <a:latin typeface="Consolas"/>
              </a:rPr>
              <a:t>" = "Success (ground pad)" AND  "PAYLOAD_MASS__KG_"  &gt; 4000 AND "PAYLOAD_MASS__KG_" &lt;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outcome of the query is </a:t>
            </a:r>
            <a:r>
              <a:rPr lang="en-US" sz="2200" dirty="0" err="1">
                <a:solidFill>
                  <a:schemeClr val="accent3">
                    <a:lumMod val="25000"/>
                  </a:schemeClr>
                </a:solidFill>
                <a:latin typeface="Abadi"/>
              </a:rPr>
              <a:t>summarised</a:t>
            </a:r>
            <a:r>
              <a:rPr lang="en-US" sz="2200" dirty="0">
                <a:solidFill>
                  <a:schemeClr val="accent3">
                    <a:lumMod val="25000"/>
                  </a:schemeClr>
                </a:solidFill>
                <a:latin typeface="Abadi"/>
              </a:rPr>
              <a:t> in the table below:</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Ground Pad Landing with Payload between 4000 and 6000</a:t>
            </a:r>
          </a:p>
        </p:txBody>
      </p:sp>
      <p:pic>
        <p:nvPicPr>
          <p:cNvPr id="2" name="Image 1" descr="Une image contenant texte, Police, capture d’écran, conception&#10;&#10;Description générée automatiquement">
            <a:extLst>
              <a:ext uri="{FF2B5EF4-FFF2-40B4-BE49-F238E27FC236}">
                <a16:creationId xmlns:a16="http://schemas.microsoft.com/office/drawing/2014/main" id="{DA34BEC7-856E-5C5D-DECD-51B9BEBA111A}"/>
              </a:ext>
            </a:extLst>
          </p:cNvPr>
          <p:cNvPicPr>
            <a:picLocks noChangeAspect="1"/>
          </p:cNvPicPr>
          <p:nvPr/>
        </p:nvPicPr>
        <p:blipFill>
          <a:blip r:embed="rId3"/>
          <a:stretch>
            <a:fillRect/>
          </a:stretch>
        </p:blipFill>
        <p:spPr>
          <a:xfrm>
            <a:off x="8583857" y="4679339"/>
            <a:ext cx="1495425" cy="17430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dirty="0" smtClean="0"/>
              <a:t>31</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number of successful and failure mission outcomes were calculated using this query: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COUNT(</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AS </a:t>
            </a:r>
            <a:r>
              <a:rPr lang="en-US" sz="2200" dirty="0" err="1">
                <a:solidFill>
                  <a:schemeClr val="accent3">
                    <a:lumMod val="25000"/>
                  </a:schemeClr>
                </a:solidFill>
                <a:latin typeface="Abadi"/>
              </a:rPr>
              <a:t>number_of_outcome</a:t>
            </a:r>
            <a:r>
              <a:rPr lang="en-US" sz="2200" dirty="0">
                <a:solidFill>
                  <a:schemeClr val="accent3">
                    <a:lumMod val="25000"/>
                  </a:schemeClr>
                </a:solidFill>
                <a:latin typeface="Abadi"/>
              </a:rPr>
              <a:t> FROM SPACEXTBL GROUP BY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Only one mission failed in flight whereas all other missions were successful.</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 1" descr="Une image contenant texte, capture d’écran, Police, nombre&#10;&#10;Description générée automatiquement">
            <a:extLst>
              <a:ext uri="{FF2B5EF4-FFF2-40B4-BE49-F238E27FC236}">
                <a16:creationId xmlns:a16="http://schemas.microsoft.com/office/drawing/2014/main" id="{B08AB7C8-564A-208F-E4CE-2B364043264D}"/>
              </a:ext>
            </a:extLst>
          </p:cNvPr>
          <p:cNvPicPr>
            <a:picLocks noChangeAspect="1"/>
          </p:cNvPicPr>
          <p:nvPr/>
        </p:nvPicPr>
        <p:blipFill>
          <a:blip r:embed="rId3"/>
          <a:stretch>
            <a:fillRect/>
          </a:stretch>
        </p:blipFill>
        <p:spPr>
          <a:xfrm>
            <a:off x="3209925" y="4401282"/>
            <a:ext cx="4857750" cy="22288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1755287"/>
            <a:ext cx="6322451" cy="4456845"/>
          </a:xfrm>
          <a:prstGeom prst="rect">
            <a:avLst/>
          </a:prstGeom>
        </p:spPr>
        <p:txBody>
          <a:bodyPr lIns="91440" tIns="45720" rIns="91440" bIns="45720" anchor="t">
            <a:normAutofit/>
          </a:bodyPr>
          <a:lstStyle/>
          <a:p>
            <a:pPr>
              <a:lnSpc>
                <a:spcPct val="100000"/>
              </a:lnSpc>
            </a:pPr>
            <a:r>
              <a:rPr lang="en-US" sz="2200" dirty="0">
                <a:solidFill>
                  <a:schemeClr val="accent3">
                    <a:lumMod val="25000"/>
                  </a:schemeClr>
                </a:solidFill>
                <a:latin typeface="Abadi"/>
              </a:rPr>
              <a:t>The names of the booster which have carried the maximum payload mass were found using the following query: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"PAYLOAD_MASS__KG_" FROM SPACEXTBL WHERE "PAYLOAD_MASS__KG_" = (SELECT max("PAYLOAD_MASS__KG_") FROM SPACEXTBL);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outcome of the query is </a:t>
            </a:r>
            <a:r>
              <a:rPr lang="en-US" sz="2200" dirty="0" err="1">
                <a:solidFill>
                  <a:schemeClr val="accent3">
                    <a:lumMod val="25000"/>
                  </a:schemeClr>
                </a:solidFill>
                <a:latin typeface="Abadi"/>
              </a:rPr>
              <a:t>summarised</a:t>
            </a:r>
            <a:r>
              <a:rPr lang="en-US" sz="2200" dirty="0">
                <a:solidFill>
                  <a:schemeClr val="accent3">
                    <a:lumMod val="25000"/>
                  </a:schemeClr>
                </a:solidFill>
                <a:latin typeface="Abadi"/>
              </a:rPr>
              <a:t> in the table: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 1" descr="Une image contenant texte, capture d’écran, Police, nombre&#10;&#10;Description générée automatiquement">
            <a:extLst>
              <a:ext uri="{FF2B5EF4-FFF2-40B4-BE49-F238E27FC236}">
                <a16:creationId xmlns:a16="http://schemas.microsoft.com/office/drawing/2014/main" id="{4B1EFEC1-DDB7-D76B-1DA5-4F3C1AEAF580}"/>
              </a:ext>
            </a:extLst>
          </p:cNvPr>
          <p:cNvPicPr>
            <a:picLocks noChangeAspect="1"/>
          </p:cNvPicPr>
          <p:nvPr/>
        </p:nvPicPr>
        <p:blipFill>
          <a:blip r:embed="rId3"/>
          <a:stretch>
            <a:fillRect/>
          </a:stretch>
        </p:blipFill>
        <p:spPr>
          <a:xfrm>
            <a:off x="7678981" y="1418492"/>
            <a:ext cx="3270006" cy="51229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month names, </a:t>
            </a:r>
            <a:r>
              <a:rPr lang="en-US" sz="220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 records were extracted using the following query: %</a:t>
            </a:r>
            <a:r>
              <a:rPr lang="en-US" sz="220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err="1">
                <a:solidFill>
                  <a:schemeClr val="accent3">
                    <a:lumMod val="25000"/>
                  </a:schemeClr>
                </a:solidFill>
                <a:latin typeface="Abadi"/>
              </a:rPr>
              <a:t>substr</a:t>
            </a:r>
            <a:r>
              <a:rPr lang="en-US" sz="2200" dirty="0">
                <a:solidFill>
                  <a:schemeClr val="accent3">
                    <a:lumMod val="25000"/>
                  </a:schemeClr>
                </a:solidFill>
                <a:latin typeface="Abadi"/>
              </a:rPr>
              <a:t>(Date, 6, 2) AS month, "</a:t>
            </a:r>
            <a:r>
              <a:rPr lang="en-US" sz="220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err="1">
                <a:solidFill>
                  <a:schemeClr val="accent3">
                    <a:lumMod val="25000"/>
                  </a:schemeClr>
                </a:solidFill>
                <a:latin typeface="Abadi"/>
              </a:rPr>
              <a:t>Launch_Site</a:t>
            </a:r>
            <a:r>
              <a:rPr lang="en-US" sz="2200" dirty="0">
                <a:solidFill>
                  <a:schemeClr val="accent3">
                    <a:lumMod val="25000"/>
                  </a:schemeClr>
                </a:solidFill>
                <a:latin typeface="Abadi"/>
              </a:rPr>
              <a:t>" FROM SPACEXTBL WHERE </a:t>
            </a:r>
            <a:r>
              <a:rPr lang="en-US" sz="2200" err="1">
                <a:solidFill>
                  <a:schemeClr val="accent3">
                    <a:lumMod val="25000"/>
                  </a:schemeClr>
                </a:solidFill>
                <a:latin typeface="Abadi"/>
              </a:rPr>
              <a:t>substr</a:t>
            </a:r>
            <a:r>
              <a:rPr lang="en-US" sz="2200" dirty="0">
                <a:solidFill>
                  <a:schemeClr val="accent3">
                    <a:lumMod val="25000"/>
                  </a:schemeClr>
                </a:solidFill>
                <a:latin typeface="Abadi"/>
              </a:rPr>
              <a:t>(Date,0,5)="2017" AND "Landing _Outcome" IN ("Success (ground pad)");</a:t>
            </a:r>
          </a:p>
          <a:p>
            <a:pPr>
              <a:lnSpc>
                <a:spcPct val="100000"/>
              </a:lnSpc>
              <a:spcBef>
                <a:spcPts val="1400"/>
              </a:spcBef>
            </a:pPr>
            <a:r>
              <a:rPr lang="en-US" sz="2200" dirty="0">
                <a:solidFill>
                  <a:schemeClr val="accent3">
                    <a:lumMod val="25000"/>
                  </a:schemeClr>
                </a:solidFill>
                <a:latin typeface="Abadi"/>
              </a:rPr>
              <a:t>Note: </a:t>
            </a:r>
            <a:r>
              <a:rPr lang="en-US" sz="2200" dirty="0" err="1">
                <a:solidFill>
                  <a:schemeClr val="accent3">
                    <a:lumMod val="25000"/>
                  </a:schemeClr>
                </a:solidFill>
                <a:latin typeface="Abadi"/>
              </a:rPr>
              <a:t>SQLLite</a:t>
            </a:r>
            <a:r>
              <a:rPr lang="en-US" sz="2200" dirty="0">
                <a:solidFill>
                  <a:schemeClr val="accent3">
                    <a:lumMod val="25000"/>
                  </a:schemeClr>
                </a:solidFill>
                <a:latin typeface="Abadi"/>
              </a:rPr>
              <a:t> does not support </a:t>
            </a:r>
            <a:r>
              <a:rPr lang="en-US" sz="2200" dirty="0" err="1">
                <a:solidFill>
                  <a:schemeClr val="accent3">
                    <a:lumMod val="25000"/>
                  </a:schemeClr>
                </a:solidFill>
                <a:latin typeface="Abadi"/>
              </a:rPr>
              <a:t>monthnames</a:t>
            </a:r>
            <a:r>
              <a:rPr lang="en-US" sz="2200" dirty="0">
                <a:solidFill>
                  <a:schemeClr val="accent3">
                    <a:lumMod val="25000"/>
                  </a:schemeClr>
                </a:solidFill>
                <a:latin typeface="Abadi"/>
              </a:rPr>
              <a:t>. So you need to use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(Date,6,2) for month,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(Date,9,2) for date,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(Date,0,5),='2017' for year.</a:t>
            </a: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query was used to rank the count of landing outcomes (such as Failure (drone ship) or Success (ground pad)) between the date 2010-06-04 and 2017-03-20, in descending order: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 OR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 AND ("Date" BETWEEN '2010-06-04' AND '2017-03-20') ORDER BY "Date" DESC;</a:t>
            </a:r>
          </a:p>
          <a:p>
            <a:pPr>
              <a:lnSpc>
                <a:spcPct val="100000"/>
              </a:lnSpc>
              <a:spcBef>
                <a:spcPts val="1400"/>
              </a:spcBef>
            </a:pPr>
            <a:r>
              <a:rPr lang="en-US" sz="2200" dirty="0">
                <a:solidFill>
                  <a:schemeClr val="accent3">
                    <a:lumMod val="25000"/>
                  </a:schemeClr>
                </a:solidFill>
                <a:latin typeface="Abadi"/>
              </a:rPr>
              <a:t>The output of the query is </a:t>
            </a:r>
            <a:r>
              <a:rPr lang="en-US" sz="2200" dirty="0" err="1">
                <a:solidFill>
                  <a:schemeClr val="accent3">
                    <a:lumMod val="25000"/>
                  </a:schemeClr>
                </a:solidFill>
                <a:latin typeface="Abadi"/>
              </a:rPr>
              <a:t>summarised</a:t>
            </a:r>
            <a:r>
              <a:rPr lang="en-US" sz="2200" dirty="0">
                <a:solidFill>
                  <a:schemeClr val="accent3">
                    <a:lumMod val="25000"/>
                  </a:schemeClr>
                </a:solidFill>
                <a:latin typeface="Abadi"/>
              </a:rPr>
              <a:t> in the table in the next slide. Please note that the entire table could not fit in one page, please refer to GitHub link to see the full table: </a:t>
            </a:r>
            <a:r>
              <a:rPr lang="en-US" sz="2200" dirty="0">
                <a:solidFill>
                  <a:schemeClr val="accent3">
                    <a:lumMod val="25000"/>
                  </a:schemeClr>
                </a:solidFill>
                <a:ea typeface="+mn-lt"/>
                <a:cs typeface="+mn-lt"/>
              </a:rPr>
              <a:t>https://github.com/JustAGeologist/Data-Science-and-Machine-Learning-Capstone-Project/blob/30dc6df849cb4b2a365195cb4ae9f234ee67a8f2/4-jupyter-labs-eda-sql-edx_sqllite.ipynb</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p:cNvSpPr>
            <a:spLocks noGrp="1"/>
          </p:cNvSpPr>
          <p:nvPr>
            <p:ph idx="4294967295"/>
          </p:nvPr>
        </p:nvSpPr>
        <p:spPr>
          <a:xfrm>
            <a:off x="770010" y="1438764"/>
            <a:ext cx="9745589" cy="477336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output of the query is </a:t>
            </a:r>
            <a:r>
              <a:rPr lang="en-US" sz="2200" dirty="0" err="1">
                <a:solidFill>
                  <a:schemeClr val="accent3">
                    <a:lumMod val="25000"/>
                  </a:schemeClr>
                </a:solidFill>
                <a:latin typeface="Abadi"/>
              </a:rPr>
              <a:t>summarised</a:t>
            </a:r>
            <a:r>
              <a:rPr lang="en-US" sz="2200" dirty="0">
                <a:solidFill>
                  <a:schemeClr val="accent3">
                    <a:lumMod val="25000"/>
                  </a:schemeClr>
                </a:solidFill>
                <a:latin typeface="Abadi"/>
              </a:rPr>
              <a:t> in the table:: </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 1" descr="Une image contenant texte, capture d’écran, Police, nombre&#10;&#10;Description générée automatiquement">
            <a:extLst>
              <a:ext uri="{FF2B5EF4-FFF2-40B4-BE49-F238E27FC236}">
                <a16:creationId xmlns:a16="http://schemas.microsoft.com/office/drawing/2014/main" id="{0D5A6941-69D3-5898-28DF-65E27363F5FC}"/>
              </a:ext>
            </a:extLst>
          </p:cNvPr>
          <p:cNvPicPr>
            <a:picLocks noChangeAspect="1"/>
          </p:cNvPicPr>
          <p:nvPr/>
        </p:nvPicPr>
        <p:blipFill>
          <a:blip r:embed="rId3"/>
          <a:stretch>
            <a:fillRect/>
          </a:stretch>
        </p:blipFill>
        <p:spPr>
          <a:xfrm>
            <a:off x="2341226" y="2098431"/>
            <a:ext cx="6982009" cy="4759570"/>
          </a:xfrm>
          <a:prstGeom prst="rect">
            <a:avLst/>
          </a:prstGeom>
        </p:spPr>
      </p:pic>
    </p:spTree>
    <p:extLst>
      <p:ext uri="{BB962C8B-B14F-4D97-AF65-F5344CB8AC3E}">
        <p14:creationId xmlns:p14="http://schemas.microsoft.com/office/powerpoint/2010/main" val="2175662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interactive folium map includes all launch sites’ location markers.</a:t>
            </a:r>
          </a:p>
          <a:p>
            <a:pPr>
              <a:lnSpc>
                <a:spcPct val="100000"/>
              </a:lnSpc>
              <a:spcBef>
                <a:spcPts val="1400"/>
              </a:spcBef>
            </a:pPr>
            <a:r>
              <a:rPr lang="en-US" sz="2200" dirty="0">
                <a:solidFill>
                  <a:schemeClr val="accent3">
                    <a:lumMod val="25000"/>
                  </a:schemeClr>
                </a:solidFill>
                <a:latin typeface="Abadi"/>
              </a:rPr>
              <a:t>All launch sites seem to be in coastal areas the southern part of the US, close to the cancer tropic line.</a:t>
            </a:r>
          </a:p>
          <a:p>
            <a:pPr marL="0" indent="0">
              <a:lnSpc>
                <a:spcPct val="100000"/>
              </a:lnSpc>
              <a:spcBef>
                <a:spcPts val="1400"/>
              </a:spcBef>
              <a:buNone/>
            </a:pPr>
            <a:endParaRPr lang="en-US" sz="2200" dirty="0">
              <a:solidFill>
                <a:schemeClr val="accent3">
                  <a:lumMod val="25000"/>
                </a:schemeClr>
              </a:solidFill>
              <a:latin typeface="Abadi"/>
            </a:endParaRPr>
          </a:p>
          <a:p>
            <a:endParaRPr lang="en-US">
              <a:solidFill>
                <a:srgbClr val="000000"/>
              </a:solidFill>
              <a:latin typeface="Calibri"/>
              <a:ea typeface="Calibri"/>
              <a:cs typeface="Calibri"/>
            </a:endParaRP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all launch sites</a:t>
            </a:r>
          </a:p>
        </p:txBody>
      </p:sp>
      <p:pic>
        <p:nvPicPr>
          <p:cNvPr id="4" name="Image 3" descr="Une image contenant texte, carte, atlas&#10;&#10;Description générée automatiquement">
            <a:extLst>
              <a:ext uri="{FF2B5EF4-FFF2-40B4-BE49-F238E27FC236}">
                <a16:creationId xmlns:a16="http://schemas.microsoft.com/office/drawing/2014/main" id="{1A26EF96-842D-0095-F6BC-10B6CA1BD42A}"/>
              </a:ext>
            </a:extLst>
          </p:cNvPr>
          <p:cNvPicPr>
            <a:picLocks noChangeAspect="1"/>
          </p:cNvPicPr>
          <p:nvPr/>
        </p:nvPicPr>
        <p:blipFill>
          <a:blip r:embed="rId3"/>
          <a:stretch>
            <a:fillRect/>
          </a:stretch>
        </p:blipFill>
        <p:spPr>
          <a:xfrm>
            <a:off x="2174998" y="3336681"/>
            <a:ext cx="6951052" cy="309196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770010" y="1702411"/>
            <a:ext cx="10977611"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VAFB SLC 4E is 1.39km from the highway and the coast, and 14.01km away from the nearest city</a:t>
            </a:r>
          </a:p>
          <a:p>
            <a:pPr>
              <a:lnSpc>
                <a:spcPct val="100000"/>
              </a:lnSpc>
              <a:spcBef>
                <a:spcPts val="1400"/>
              </a:spcBef>
            </a:pPr>
            <a:r>
              <a:rPr lang="en-US" sz="2200" dirty="0">
                <a:solidFill>
                  <a:schemeClr val="accent3">
                    <a:lumMod val="25000"/>
                  </a:schemeClr>
                </a:solidFill>
                <a:latin typeface="Abadi"/>
              </a:rPr>
              <a:t>The location is strategic for testing of rocket launches but also allows for supply of parts and workforce.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proximity of launch site to the coast, city and highway</a:t>
            </a:r>
          </a:p>
        </p:txBody>
      </p:sp>
      <p:pic>
        <p:nvPicPr>
          <p:cNvPr id="4" name="Image 3" descr="Une image contenant carte, texte, atlas, diagramme&#10;&#10;Description générée automatiquement">
            <a:extLst>
              <a:ext uri="{FF2B5EF4-FFF2-40B4-BE49-F238E27FC236}">
                <a16:creationId xmlns:a16="http://schemas.microsoft.com/office/drawing/2014/main" id="{8F1CE293-931E-58FE-B6CA-474569E58988}"/>
              </a:ext>
            </a:extLst>
          </p:cNvPr>
          <p:cNvPicPr>
            <a:picLocks noChangeAspect="1"/>
          </p:cNvPicPr>
          <p:nvPr/>
        </p:nvPicPr>
        <p:blipFill>
          <a:blip r:embed="rId3"/>
          <a:stretch>
            <a:fillRect/>
          </a:stretch>
        </p:blipFill>
        <p:spPr>
          <a:xfrm>
            <a:off x="3553923" y="3243995"/>
            <a:ext cx="5939937" cy="34649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19176" y="1576953"/>
            <a:ext cx="10576276" cy="424881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20000"/>
              </a:lnSpc>
              <a:spcBef>
                <a:spcPts val="1400"/>
              </a:spcBef>
            </a:pPr>
            <a:r>
              <a:rPr lang="en-US" sz="1500" dirty="0">
                <a:solidFill>
                  <a:schemeClr val="accent3">
                    <a:lumMod val="25000"/>
                  </a:schemeClr>
                </a:solidFill>
                <a:latin typeface="Abadi"/>
              </a:rPr>
              <a:t>In this capstone project, our objective is to predict  whether the Falcon 9 first stage will land successfully. The advertised price of a Falcon 9 rocket launch (on Space X's website) is 62 million US dollars each whereas other providers advertise costs upwards of 165 million US dollars. The difference in price can be explained by the fact SpaceX reuses the first stage of their rocket launch. Therefore if we can determine if the first stage will land, we can determine the cost of a launch. This information can be used if an alternate company wants to bid against SpaceX for a rocket launch. This project involves data science techniques such as data analysis, data visualization, and machine learning by using Python.</a:t>
            </a:r>
          </a:p>
          <a:p>
            <a:pPr>
              <a:lnSpc>
                <a:spcPct val="120000"/>
              </a:lnSpc>
              <a:spcBef>
                <a:spcPts val="1400"/>
              </a:spcBef>
            </a:pPr>
            <a:r>
              <a:rPr lang="en-US" sz="1500" dirty="0">
                <a:solidFill>
                  <a:schemeClr val="accent3">
                    <a:lumMod val="25000"/>
                  </a:schemeClr>
                </a:solidFill>
                <a:latin typeface="Abadi"/>
              </a:rPr>
              <a:t>The project is split into 4 parts, where the data is first collected through </a:t>
            </a:r>
            <a:r>
              <a:rPr lang="en-US" sz="1500" dirty="0" err="1">
                <a:solidFill>
                  <a:schemeClr val="accent3">
                    <a:lumMod val="25000"/>
                  </a:schemeClr>
                </a:solidFill>
                <a:latin typeface="Abadi"/>
              </a:rPr>
              <a:t>webscraping</a:t>
            </a:r>
            <a:r>
              <a:rPr lang="en-US" sz="1500" dirty="0">
                <a:solidFill>
                  <a:schemeClr val="accent3">
                    <a:lumMod val="25000"/>
                  </a:schemeClr>
                </a:solidFill>
                <a:latin typeface="Abadi"/>
              </a:rPr>
              <a:t> and focus is given on understanding the dataset. The data is then wrangled in Python. Exploratory Data Analysis is performed using SQL and using Pandas and Matplotlib in Python). Interactive visual analytics were then created using </a:t>
            </a:r>
            <a:r>
              <a:rPr lang="en-US" sz="1500" dirty="0" err="1">
                <a:solidFill>
                  <a:schemeClr val="accent3">
                    <a:lumMod val="25000"/>
                  </a:schemeClr>
                </a:solidFill>
                <a:latin typeface="Abadi"/>
              </a:rPr>
              <a:t>FoliumBuild</a:t>
            </a:r>
            <a:r>
              <a:rPr lang="en-US" sz="1500" dirty="0">
                <a:solidFill>
                  <a:schemeClr val="accent3">
                    <a:lumMod val="25000"/>
                  </a:schemeClr>
                </a:solidFill>
                <a:latin typeface="Abadi"/>
              </a:rPr>
              <a:t> and an interactive dashboard was created in </a:t>
            </a:r>
            <a:r>
              <a:rPr lang="en-US" sz="1500" dirty="0" err="1">
                <a:solidFill>
                  <a:schemeClr val="accent3">
                    <a:lumMod val="25000"/>
                  </a:schemeClr>
                </a:solidFill>
                <a:latin typeface="Abadi"/>
              </a:rPr>
              <a:t>Plotly</a:t>
            </a:r>
            <a:r>
              <a:rPr lang="en-US" sz="1500" dirty="0">
                <a:solidFill>
                  <a:schemeClr val="accent3">
                    <a:lumMod val="25000"/>
                  </a:schemeClr>
                </a:solidFill>
                <a:latin typeface="Abadi"/>
              </a:rPr>
              <a:t> Dash. Finally, predictive classification models were tested and validated in python. The data driven insights will be presented in this report.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0" y="1755287"/>
            <a:ext cx="9745589" cy="15378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(41.7%) successful launches have been launched from launch site KSC-LC-39A. The smallest proportion of successful launches were launched from CCAFS SLC 40.</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of launch </a:t>
            </a:r>
            <a:r>
              <a:rPr lang="en-US" dirty="0" err="1">
                <a:solidFill>
                  <a:srgbClr val="0B49CB"/>
                </a:solidFill>
                <a:latin typeface="Abadi"/>
              </a:rPr>
              <a:t>succes</a:t>
            </a:r>
            <a:r>
              <a:rPr lang="en-US" dirty="0">
                <a:solidFill>
                  <a:srgbClr val="0B49CB"/>
                </a:solidFill>
                <a:latin typeface="Abadi"/>
              </a:rPr>
              <a:t> counts for all sites</a:t>
            </a:r>
          </a:p>
        </p:txBody>
      </p:sp>
      <p:pic>
        <p:nvPicPr>
          <p:cNvPr id="2" name="Image 1" descr="Une image contenant texte, capture d’écran, diagramme, Police&#10;&#10;Description générée automatiquement">
            <a:extLst>
              <a:ext uri="{FF2B5EF4-FFF2-40B4-BE49-F238E27FC236}">
                <a16:creationId xmlns:a16="http://schemas.microsoft.com/office/drawing/2014/main" id="{84497B5C-EBC5-D1FA-8A49-2A475842A8DC}"/>
              </a:ext>
            </a:extLst>
          </p:cNvPr>
          <p:cNvPicPr>
            <a:picLocks noChangeAspect="1"/>
          </p:cNvPicPr>
          <p:nvPr/>
        </p:nvPicPr>
        <p:blipFill rotWithShape="1">
          <a:blip r:embed="rId3"/>
          <a:srcRect l="-243" r="357" b="5712"/>
          <a:stretch/>
        </p:blipFill>
        <p:spPr>
          <a:xfrm>
            <a:off x="747622" y="2797429"/>
            <a:ext cx="10702722" cy="38327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757473" y="1755287"/>
            <a:ext cx="10528137" cy="14205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 39A is the launch site with highest launch success ratio (1= success and 0=fail)</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solidFill>
                <a:srgbClr val="000000"/>
              </a:solidFill>
              <a:latin typeface="Calibri"/>
              <a:ea typeface="Calibri"/>
              <a:cs typeface="Calibr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for launch site KSC LC 39A</a:t>
            </a:r>
          </a:p>
        </p:txBody>
      </p:sp>
      <p:pic>
        <p:nvPicPr>
          <p:cNvPr id="2" name="Image 1" descr="Une image contenant texte, capture d’écran, diagramme&#10;&#10;Description générée automatiquement">
            <a:extLst>
              <a:ext uri="{FF2B5EF4-FFF2-40B4-BE49-F238E27FC236}">
                <a16:creationId xmlns:a16="http://schemas.microsoft.com/office/drawing/2014/main" id="{D317ED67-7F3F-024E-DAC7-6C5B42C6C016}"/>
              </a:ext>
            </a:extLst>
          </p:cNvPr>
          <p:cNvPicPr>
            <a:picLocks noChangeAspect="1"/>
          </p:cNvPicPr>
          <p:nvPr/>
        </p:nvPicPr>
        <p:blipFill>
          <a:blip r:embed="rId3"/>
          <a:stretch>
            <a:fillRect/>
          </a:stretch>
        </p:blipFill>
        <p:spPr>
          <a:xfrm>
            <a:off x="762001" y="2575339"/>
            <a:ext cx="10386647" cy="385264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idx="4294967295"/>
          </p:nvPr>
        </p:nvSpPr>
        <p:spPr>
          <a:xfrm>
            <a:off x="770011" y="1755287"/>
            <a:ext cx="10485000" cy="210050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payload range between 2000 kg and 4000 kg has the highest success rate (class=1 is success).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FT booster versions have the highest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with payload range slider</a:t>
            </a:r>
          </a:p>
        </p:txBody>
      </p:sp>
      <p:pic>
        <p:nvPicPr>
          <p:cNvPr id="2" name="Image 1" descr="Une image contenant texte, capture d’écran, nombre, Tracé&#10;&#10;Description générée automatiquement">
            <a:extLst>
              <a:ext uri="{FF2B5EF4-FFF2-40B4-BE49-F238E27FC236}">
                <a16:creationId xmlns:a16="http://schemas.microsoft.com/office/drawing/2014/main" id="{D9816148-9E39-2AD1-55C9-DED3870FF57A}"/>
              </a:ext>
            </a:extLst>
          </p:cNvPr>
          <p:cNvPicPr>
            <a:picLocks noChangeAspect="1"/>
          </p:cNvPicPr>
          <p:nvPr/>
        </p:nvPicPr>
        <p:blipFill>
          <a:blip r:embed="rId3"/>
          <a:stretch>
            <a:fillRect/>
          </a:stretch>
        </p:blipFill>
        <p:spPr>
          <a:xfrm>
            <a:off x="1418492" y="3125188"/>
            <a:ext cx="8335108" cy="349150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p:cNvSpPr>
            <a:spLocks noGrp="1"/>
          </p:cNvSpPr>
          <p:nvPr>
            <p:ph type="body" sz="half" idx="4294967295"/>
          </p:nvPr>
        </p:nvSpPr>
        <p:spPr>
          <a:xfrm>
            <a:off x="770011" y="1752601"/>
            <a:ext cx="6242391" cy="41163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best performing methods are logistic regression, support vector machine and k-nearest </a:t>
            </a:r>
            <a:r>
              <a:rPr lang="en-US" sz="2200" dirty="0" err="1">
                <a:solidFill>
                  <a:schemeClr val="accent3">
                    <a:lumMod val="25000"/>
                  </a:schemeClr>
                </a:solidFill>
                <a:latin typeface="Abadi"/>
              </a:rPr>
              <a:t>neighbours</a:t>
            </a:r>
            <a:r>
              <a:rPr lang="en-US" sz="2200" dirty="0">
                <a:solidFill>
                  <a:schemeClr val="accent3">
                    <a:lumMod val="25000"/>
                  </a:schemeClr>
                </a:solidFill>
                <a:latin typeface="Abadi"/>
              </a:rPr>
              <a:t>. They all have the same confusion matrix and the same accuracy score of 0.8333333333333334.</a:t>
            </a:r>
            <a:endParaRPr lang="fr-FR" dirty="0"/>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 1" descr="Une image contenant texte, capture d’écran, diagramme&#10;&#10;Description générée automatiquement">
            <a:extLst>
              <a:ext uri="{FF2B5EF4-FFF2-40B4-BE49-F238E27FC236}">
                <a16:creationId xmlns:a16="http://schemas.microsoft.com/office/drawing/2014/main" id="{6E9AA662-3931-FA3D-9404-0A07392B1B4C}"/>
              </a:ext>
            </a:extLst>
          </p:cNvPr>
          <p:cNvPicPr>
            <a:picLocks noChangeAspect="1"/>
          </p:cNvPicPr>
          <p:nvPr/>
        </p:nvPicPr>
        <p:blipFill>
          <a:blip r:embed="rId3"/>
          <a:stretch>
            <a:fillRect/>
          </a:stretch>
        </p:blipFill>
        <p:spPr>
          <a:xfrm>
            <a:off x="7239367" y="2001715"/>
            <a:ext cx="4958130" cy="402687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The best performing methods are logistic regression, support vector machine and k-nearest </a:t>
            </a:r>
            <a:r>
              <a:rPr lang="en-US" sz="2200" dirty="0" err="1">
                <a:solidFill>
                  <a:schemeClr val="accent3">
                    <a:lumMod val="25000"/>
                  </a:schemeClr>
                </a:solidFill>
                <a:ea typeface="+mn-lt"/>
                <a:cs typeface="+mn-lt"/>
              </a:rPr>
              <a:t>neighbours</a:t>
            </a:r>
            <a:r>
              <a:rPr lang="en-US" sz="2200" dirty="0">
                <a:solidFill>
                  <a:schemeClr val="accent3">
                    <a:lumMod val="25000"/>
                  </a:schemeClr>
                </a:solidFill>
                <a:ea typeface="+mn-lt"/>
                <a:cs typeface="+mn-lt"/>
              </a:rPr>
              <a:t>. They all have the same confusion matrix and the same accuracy score of 0.8333333333333334.</a:t>
            </a:r>
            <a:endParaRPr lang="fr-FR" dirty="0">
              <a:solidFill>
                <a:schemeClr val="accent3">
                  <a:lumMod val="25000"/>
                </a:schemeClr>
              </a:solidFill>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SpaceX launch data was collected with the SpaceX REST API (Application programming interface). A python code was then written to convert a JSON file and manipulate data in a Pandas data frame. </a:t>
            </a:r>
          </a:p>
          <a:p>
            <a:pPr lvl="1">
              <a:lnSpc>
                <a:spcPct val="120000"/>
              </a:lnSpc>
              <a:spcBef>
                <a:spcPts val="1400"/>
              </a:spcBef>
            </a:pPr>
            <a:r>
              <a:rPr lang="en-US" sz="7600" dirty="0">
                <a:solidFill>
                  <a:schemeClr val="tx1"/>
                </a:solidFill>
                <a:latin typeface="Abadi"/>
              </a:rPr>
              <a:t>Data was also sourced from the SpaceX Wikipedia page via </a:t>
            </a:r>
            <a:r>
              <a:rPr lang="en-US" sz="7600" dirty="0" err="1">
                <a:solidFill>
                  <a:schemeClr val="tx1"/>
                </a:solidFill>
                <a:latin typeface="Abadi"/>
              </a:rPr>
              <a:t>webscraping</a:t>
            </a:r>
            <a:r>
              <a:rPr lang="en-US" sz="7600" dirty="0">
                <a:solidFill>
                  <a:schemeClr val="tx1"/>
                </a:solidFill>
                <a:latin typeface="Abadi"/>
              </a:rPr>
              <a:t>, using the </a:t>
            </a:r>
            <a:r>
              <a:rPr lang="en-US" sz="7600" dirty="0" err="1">
                <a:solidFill>
                  <a:schemeClr val="tx1"/>
                </a:solidFill>
                <a:latin typeface="Abadi"/>
              </a:rPr>
              <a:t>BeautifulSoup</a:t>
            </a:r>
            <a:r>
              <a:rPr lang="en-US" sz="7600" dirty="0">
                <a:solidFill>
                  <a:schemeClr val="tx1"/>
                </a:solidFill>
                <a:latin typeface="Abadi"/>
              </a:rPr>
              <a:t> python package.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The data was parsed into a pandas </a:t>
            </a:r>
            <a:r>
              <a:rPr lang="en-US" sz="7600" dirty="0" err="1">
                <a:solidFill>
                  <a:schemeClr val="tx1"/>
                </a:solidFill>
                <a:latin typeface="Abadi"/>
              </a:rPr>
              <a:t>dataframe</a:t>
            </a:r>
            <a:r>
              <a:rPr lang="en-US" sz="7600" dirty="0">
                <a:solidFill>
                  <a:schemeClr val="tx1"/>
                </a:solidFill>
                <a:latin typeface="Abadi"/>
              </a:rPr>
              <a:t> and cleaned up to contain only information useful to this study. Data was wrangled by creating calculations and determining useful training labels. </a:t>
            </a:r>
          </a:p>
          <a:p>
            <a:pPr marL="0" indent="0">
              <a:lnSpc>
                <a:spcPct val="100000"/>
              </a:lnSpc>
              <a:spcBef>
                <a:spcPts val="1400"/>
              </a:spcBef>
              <a:buNone/>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Exploratory data analysis (EDA) using visualization and SQL: </a:t>
            </a:r>
          </a:p>
          <a:p>
            <a:pPr lvl="1">
              <a:lnSpc>
                <a:spcPct val="120000"/>
              </a:lnSpc>
              <a:spcBef>
                <a:spcPts val="1400"/>
              </a:spcBef>
            </a:pPr>
            <a:r>
              <a:rPr lang="en-US" sz="1800" dirty="0">
                <a:solidFill>
                  <a:schemeClr val="accent3">
                    <a:lumMod val="25000"/>
                  </a:schemeClr>
                </a:solidFill>
                <a:latin typeface="Abadi"/>
              </a:rPr>
              <a:t>The dataset was queried and explored using SQL methods and seaborn visual plots.</a:t>
            </a:r>
          </a:p>
          <a:p>
            <a:pPr>
              <a:lnSpc>
                <a:spcPct val="120000"/>
              </a:lnSpc>
              <a:spcBef>
                <a:spcPts val="1400"/>
              </a:spcBef>
            </a:pPr>
            <a:r>
              <a:rPr lang="en-US" sz="2200" dirty="0">
                <a:solidFill>
                  <a:schemeClr val="accent3">
                    <a:lumMod val="25000"/>
                  </a:schemeClr>
                </a:solidFill>
                <a:latin typeface="Abadi"/>
              </a:rPr>
              <a:t>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lvl="1">
              <a:lnSpc>
                <a:spcPct val="120000"/>
              </a:lnSpc>
              <a:spcBef>
                <a:spcPts val="1400"/>
              </a:spcBef>
            </a:pPr>
            <a:r>
              <a:rPr lang="en-US" sz="1800" dirty="0">
                <a:solidFill>
                  <a:schemeClr val="accent3">
                    <a:lumMod val="25000"/>
                  </a:schemeClr>
                </a:solidFill>
                <a:latin typeface="Abadi"/>
              </a:rPr>
              <a:t>An interactive folium map was created to geographically query and </a:t>
            </a:r>
            <a:r>
              <a:rPr lang="en-US" sz="1800" dirty="0" err="1">
                <a:solidFill>
                  <a:schemeClr val="accent3">
                    <a:lumMod val="25000"/>
                  </a:schemeClr>
                </a:solidFill>
                <a:latin typeface="Abadi"/>
              </a:rPr>
              <a:t>visualise</a:t>
            </a:r>
            <a:r>
              <a:rPr lang="en-US" sz="1800" dirty="0">
                <a:solidFill>
                  <a:schemeClr val="accent3">
                    <a:lumMod val="25000"/>
                  </a:schemeClr>
                </a:solidFill>
                <a:latin typeface="Abadi"/>
              </a:rPr>
              <a:t> the launch data.</a:t>
            </a:r>
          </a:p>
          <a:p>
            <a:pPr lvl="1">
              <a:lnSpc>
                <a:spcPct val="120000"/>
              </a:lnSpc>
              <a:spcBef>
                <a:spcPts val="1400"/>
              </a:spcBef>
            </a:pPr>
            <a:r>
              <a:rPr lang="en-US" sz="1800" dirty="0">
                <a:solidFill>
                  <a:schemeClr val="accent3">
                    <a:lumMod val="25000"/>
                  </a:schemeClr>
                </a:solidFill>
                <a:latin typeface="Abadi"/>
              </a:rPr>
              <a:t>An interactive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 app was created to interactively slice and plot the data (scatter and pie charts).</a:t>
            </a:r>
          </a:p>
          <a:p>
            <a:pPr>
              <a:lnSpc>
                <a:spcPct val="120000"/>
              </a:lnSpc>
              <a:spcBef>
                <a:spcPts val="1400"/>
              </a:spcBef>
            </a:pPr>
            <a:r>
              <a:rPr lang="en-US" sz="2200" dirty="0">
                <a:solidFill>
                  <a:schemeClr val="accent3">
                    <a:lumMod val="25000"/>
                  </a:schemeClr>
                </a:solidFill>
                <a:latin typeface="Abadi"/>
              </a:rPr>
              <a:t>Predictive analysis using classification models:</a:t>
            </a:r>
          </a:p>
          <a:p>
            <a:pPr lvl="1">
              <a:lnSpc>
                <a:spcPct val="100000"/>
              </a:lnSpc>
            </a:pPr>
            <a:r>
              <a:rPr lang="en-US" sz="1800" dirty="0">
                <a:solidFill>
                  <a:schemeClr val="tx1"/>
                </a:solidFill>
                <a:latin typeface="Abadi"/>
              </a:rPr>
              <a:t>The dataset was </a:t>
            </a:r>
            <a:r>
              <a:rPr lang="en-US" sz="1800" err="1">
                <a:solidFill>
                  <a:schemeClr val="tx1"/>
                </a:solidFill>
                <a:latin typeface="Abadi"/>
              </a:rPr>
              <a:t>standardised</a:t>
            </a:r>
            <a:r>
              <a:rPr lang="en-US" sz="1800" dirty="0">
                <a:solidFill>
                  <a:schemeClr val="tx1"/>
                </a:solidFill>
                <a:latin typeface="Abadi"/>
              </a:rPr>
              <a:t> then split into training and testing datasets.</a:t>
            </a:r>
          </a:p>
          <a:p>
            <a:pPr lvl="1">
              <a:lnSpc>
                <a:spcPct val="100000"/>
              </a:lnSpc>
            </a:pPr>
            <a:r>
              <a:rPr lang="en-US" sz="1800" dirty="0">
                <a:solidFill>
                  <a:schemeClr val="tx1"/>
                </a:solidFill>
                <a:latin typeface="Abadi"/>
              </a:rPr>
              <a:t>Different classification models (Support Vector Machines (SVM), Classification Trees, and Logistic Regression) were built using the training set. The models were tuned by performing a grid search to find the hyperparameters that allow a given algorithm to perform best. The models were then evaluated by using confusion matrices and calculating accuracies on the test set. The models that performed best had the highest accuracy values.</a:t>
            </a:r>
            <a:endParaRPr lang="en-US">
              <a:solidFill>
                <a:schemeClr val="tx1"/>
              </a:solidFill>
            </a:endParaRPr>
          </a:p>
          <a:p>
            <a:pPr lvl="1">
              <a:lnSpc>
                <a:spcPct val="120000"/>
              </a:lnSpc>
              <a:spcBef>
                <a:spcPts val="1400"/>
              </a:spcBef>
            </a:pPr>
            <a:endParaRPr lang="en-US" sz="1800" dirty="0">
              <a:solidFill>
                <a:schemeClr val="bg2">
                  <a:lumMod val="50000"/>
                </a:schemeClr>
              </a:solidFill>
              <a:latin typeface="Abadi"/>
            </a:endParaRPr>
          </a:p>
          <a:p>
            <a:pPr>
              <a:lnSpc>
                <a:spcPct val="120000"/>
              </a:lnSpc>
              <a:spcBef>
                <a:spcPts val="1400"/>
              </a:spcBef>
            </a:pPr>
            <a:endParaRPr lang="en-US" sz="1800" dirty="0">
              <a:solidFill>
                <a:srgbClr val="292929"/>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58265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1" y="1778733"/>
            <a:ext cx="10515600" cy="4351338"/>
          </a:xfrm>
          <a:prstGeom prst="rect">
            <a:avLst/>
          </a:prstGeom>
        </p:spPr>
        <p:txBody>
          <a:bodyPr lIns="91440" tIns="45720" rIns="91440" bIns="45720" anchor="t"/>
          <a:lstStyle/>
          <a:p>
            <a:pPr>
              <a:lnSpc>
                <a:spcPct val="100000"/>
              </a:lnSpc>
            </a:pPr>
            <a:r>
              <a:rPr lang="en-US" sz="2200" b="1" dirty="0">
                <a:solidFill>
                  <a:schemeClr val="accent3">
                    <a:lumMod val="25000"/>
                  </a:schemeClr>
                </a:solidFill>
                <a:latin typeface="Abadi"/>
                <a:cs typeface="Calibri"/>
              </a:rPr>
              <a:t>SpaceX API</a:t>
            </a:r>
            <a:r>
              <a:rPr lang="en-US" sz="2200" dirty="0">
                <a:solidFill>
                  <a:schemeClr val="accent3">
                    <a:lumMod val="25000"/>
                  </a:schemeClr>
                </a:solidFill>
                <a:latin typeface="Abadi"/>
                <a:cs typeface="Calibri"/>
              </a:rPr>
              <a:t>: SpaceX launch data was collected with the </a:t>
            </a:r>
            <a:r>
              <a:rPr lang="en-US" sz="2200" dirty="0">
                <a:solidFill>
                  <a:schemeClr val="accent3">
                    <a:lumMod val="25000"/>
                  </a:schemeClr>
                </a:solidFill>
                <a:latin typeface="Abadi"/>
                <a:ea typeface="+mn-lt"/>
                <a:cs typeface="+mn-lt"/>
              </a:rPr>
              <a:t>SpaceX REST API</a:t>
            </a:r>
            <a:r>
              <a:rPr lang="en-US" sz="2200" dirty="0">
                <a:solidFill>
                  <a:schemeClr val="accent3">
                    <a:lumMod val="25000"/>
                  </a:schemeClr>
                </a:solidFill>
                <a:latin typeface="Abadi"/>
                <a:cs typeface="Calibri"/>
              </a:rPr>
              <a:t>. A GET request was used to request and parse the SpaceX launch data. The response content Json was decoded using .</a:t>
            </a:r>
            <a:r>
              <a:rPr lang="en-US" sz="2200" dirty="0" err="1">
                <a:solidFill>
                  <a:schemeClr val="accent3">
                    <a:lumMod val="25000"/>
                  </a:schemeClr>
                </a:solidFill>
                <a:latin typeface="Abadi"/>
                <a:cs typeface="Calibri"/>
              </a:rPr>
              <a:t>json</a:t>
            </a:r>
            <a:r>
              <a:rPr lang="en-US" sz="2200" dirty="0">
                <a:solidFill>
                  <a:schemeClr val="accent3">
                    <a:lumMod val="25000"/>
                  </a:schemeClr>
                </a:solidFill>
                <a:latin typeface="Abadi"/>
                <a:cs typeface="Calibri"/>
              </a:rPr>
              <a:t>() and turned it into a Pandas </a:t>
            </a:r>
            <a:r>
              <a:rPr lang="en-US" sz="2200" dirty="0" err="1">
                <a:solidFill>
                  <a:schemeClr val="accent3">
                    <a:lumMod val="25000"/>
                  </a:schemeClr>
                </a:solidFill>
                <a:latin typeface="Abadi"/>
                <a:cs typeface="Calibri"/>
              </a:rPr>
              <a:t>dataframe</a:t>
            </a:r>
            <a:r>
              <a:rPr lang="en-US" sz="2200" dirty="0">
                <a:solidFill>
                  <a:schemeClr val="accent3">
                    <a:lumMod val="25000"/>
                  </a:schemeClr>
                </a:solidFill>
                <a:latin typeface="Abadi"/>
                <a:cs typeface="Calibri"/>
              </a:rPr>
              <a:t> using .</a:t>
            </a:r>
            <a:r>
              <a:rPr lang="en-US" sz="2200" dirty="0" err="1">
                <a:solidFill>
                  <a:schemeClr val="accent3">
                    <a:lumMod val="25000"/>
                  </a:schemeClr>
                </a:solidFill>
                <a:latin typeface="Abadi"/>
                <a:cs typeface="Calibri"/>
              </a:rPr>
              <a:t>json_normalize</a:t>
            </a:r>
            <a:r>
              <a:rPr lang="en-US" sz="2200" dirty="0">
                <a:solidFill>
                  <a:schemeClr val="accent3">
                    <a:lumMod val="25000"/>
                  </a:schemeClr>
                </a:solidFill>
                <a:latin typeface="Abadi"/>
                <a:cs typeface="Calibri"/>
              </a:rPr>
              <a:t>(). The SpaceX API allows us to gather data about launches, including information about the rocket used, payload delivered, launch specifications, landing specifications, and landing outcome. </a:t>
            </a:r>
            <a:endParaRPr lang="en-US" dirty="0">
              <a:solidFill>
                <a:schemeClr val="accent3">
                  <a:lumMod val="25000"/>
                </a:schemeClr>
              </a:solidFill>
              <a:cs typeface="Calibri"/>
            </a:endParaRPr>
          </a:p>
          <a:p>
            <a:pPr>
              <a:lnSpc>
                <a:spcPct val="100000"/>
              </a:lnSpc>
            </a:pPr>
            <a:endParaRPr lang="en-US" sz="2200" dirty="0">
              <a:solidFill>
                <a:srgbClr val="292929"/>
              </a:solidFill>
              <a:latin typeface="Abadi"/>
              <a:cs typeface="Calibri"/>
            </a:endParaRPr>
          </a:p>
          <a:p>
            <a:pPr>
              <a:lnSpc>
                <a:spcPct val="100000"/>
              </a:lnSpc>
              <a:spcBef>
                <a:spcPts val="1400"/>
              </a:spcBef>
            </a:pPr>
            <a:r>
              <a:rPr lang="en-US" sz="2200" b="1" dirty="0">
                <a:solidFill>
                  <a:schemeClr val="accent3">
                    <a:lumMod val="25000"/>
                  </a:schemeClr>
                </a:solidFill>
                <a:latin typeface="Abadi"/>
                <a:cs typeface="Calibri"/>
              </a:rPr>
              <a:t>Web scraping</a:t>
            </a:r>
            <a:r>
              <a:rPr lang="en-US" sz="2200" dirty="0">
                <a:solidFill>
                  <a:schemeClr val="accent3">
                    <a:lumMod val="25000"/>
                  </a:schemeClr>
                </a:solidFill>
                <a:latin typeface="Abadi"/>
                <a:cs typeface="Calibri"/>
              </a:rPr>
              <a:t>: Falcon 9 launch records saved in HTML tables available on the SpaceX Wikipedia page were </a:t>
            </a:r>
            <a:r>
              <a:rPr lang="en-US" sz="2200" dirty="0" err="1">
                <a:solidFill>
                  <a:schemeClr val="accent3">
                    <a:lumMod val="25000"/>
                  </a:schemeClr>
                </a:solidFill>
                <a:latin typeface="Abadi"/>
                <a:cs typeface="Calibri"/>
              </a:rPr>
              <a:t>webscraped</a:t>
            </a:r>
            <a:r>
              <a:rPr lang="en-US" sz="2200" dirty="0">
                <a:solidFill>
                  <a:schemeClr val="accent3">
                    <a:lumMod val="25000"/>
                  </a:schemeClr>
                </a:solidFill>
                <a:latin typeface="Abadi"/>
                <a:cs typeface="Calibri"/>
              </a:rPr>
              <a:t> using the </a:t>
            </a:r>
            <a:r>
              <a:rPr lang="en-US" sz="2200" dirty="0" err="1">
                <a:solidFill>
                  <a:schemeClr val="accent3">
                    <a:lumMod val="25000"/>
                  </a:schemeClr>
                </a:solidFill>
                <a:latin typeface="Abadi"/>
                <a:cs typeface="Calibri"/>
              </a:rPr>
              <a:t>BeautifulSoup</a:t>
            </a:r>
            <a:r>
              <a:rPr lang="en-US" sz="2200" dirty="0">
                <a:solidFill>
                  <a:schemeClr val="accent3">
                    <a:lumMod val="25000"/>
                  </a:schemeClr>
                </a:solidFill>
                <a:latin typeface="Abadi"/>
                <a:cs typeface="Calibri"/>
              </a:rPr>
              <a:t> python library. The table was then parsed and converted into a pandas data frame.</a:t>
            </a:r>
          </a:p>
          <a:p>
            <a:pPr>
              <a:lnSpc>
                <a:spcPct val="100000"/>
              </a:lnSpc>
              <a:spcBef>
                <a:spcPts val="1400"/>
              </a:spcBef>
            </a:pPr>
            <a:endParaRPr lang="en-US" sz="2200" dirty="0">
              <a:solidFill>
                <a:schemeClr val="accent3">
                  <a:lumMod val="25000"/>
                </a:schemeClr>
              </a:solidFill>
              <a:latin typeface="Abadi"/>
              <a:cs typeface="Calibri"/>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Summary</a:t>
            </a:r>
            <a:endParaRPr lang="en-US" dirty="0">
              <a:solidFill>
                <a:srgbClr val="0B49C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797292" y="1753333"/>
            <a:ext cx="5003678" cy="4272817"/>
          </a:xfrm>
          <a:prstGeom prst="rect">
            <a:avLst/>
          </a:prstGeom>
        </p:spPr>
        <p:txBody>
          <a:bodyPr vert="horz" lIns="91440" tIns="45720" rIns="91440" bIns="45720" rtlCol="0" anchor="t">
            <a:noAutofit/>
          </a:bodyPr>
          <a:lstStyle/>
          <a:p>
            <a:pPr marL="0" indent="0">
              <a:lnSpc>
                <a:spcPct val="100000"/>
              </a:lnSpc>
              <a:spcBef>
                <a:spcPts val="1400"/>
              </a:spcBef>
              <a:buNone/>
            </a:pPr>
            <a:r>
              <a:rPr lang="en-US" sz="1200" dirty="0">
                <a:latin typeface="Abadi"/>
              </a:rPr>
              <a:t>Steps required for data collection through SpaceX API:</a:t>
            </a:r>
          </a:p>
          <a:p>
            <a:pPr>
              <a:lnSpc>
                <a:spcPct val="100000"/>
              </a:lnSpc>
              <a:spcBef>
                <a:spcPts val="1400"/>
              </a:spcBef>
            </a:pPr>
            <a:r>
              <a:rPr lang="en-US" sz="1200" dirty="0">
                <a:latin typeface="Abadi"/>
              </a:rPr>
              <a:t>Get request: request data from SpaceX API</a:t>
            </a:r>
            <a:endParaRPr lang="en-US" sz="1200">
              <a:latin typeface="Calibri"/>
              <a:ea typeface="Calibri"/>
              <a:cs typeface="Calibri"/>
            </a:endParaRPr>
          </a:p>
          <a:p>
            <a:pPr>
              <a:lnSpc>
                <a:spcPct val="100000"/>
              </a:lnSpc>
              <a:spcBef>
                <a:spcPts val="1400"/>
              </a:spcBef>
            </a:pPr>
            <a:r>
              <a:rPr lang="en-US" sz="1200" dirty="0">
                <a:latin typeface="Abadi"/>
              </a:rPr>
              <a:t>Decode response: using </a:t>
            </a:r>
            <a:r>
              <a:rPr lang="en-US" sz="1200" dirty="0" err="1">
                <a:latin typeface="Abadi"/>
              </a:rPr>
              <a:t>json</a:t>
            </a:r>
            <a:r>
              <a:rPr lang="en-US" sz="1200" dirty="0">
                <a:latin typeface="Abadi"/>
              </a:rPr>
              <a:t>() function</a:t>
            </a:r>
            <a:endParaRPr lang="en-US" sz="1200">
              <a:latin typeface="Calibri"/>
              <a:ea typeface="Calibri"/>
              <a:cs typeface="Calibri"/>
            </a:endParaRPr>
          </a:p>
          <a:p>
            <a:pPr>
              <a:lnSpc>
                <a:spcPct val="100000"/>
              </a:lnSpc>
              <a:spcBef>
                <a:spcPts val="1400"/>
              </a:spcBef>
            </a:pPr>
            <a:r>
              <a:rPr lang="en-US" sz="1200" dirty="0">
                <a:latin typeface="Abadi"/>
              </a:rPr>
              <a:t>Request information: request further information </a:t>
            </a:r>
            <a:r>
              <a:rPr lang="en-US" sz="1200" dirty="0" err="1">
                <a:latin typeface="Abadi"/>
              </a:rPr>
              <a:t>aboutusing</a:t>
            </a:r>
            <a:r>
              <a:rPr lang="en-US" sz="1200" dirty="0">
                <a:latin typeface="Abadi"/>
              </a:rPr>
              <a:t> columns rocket, payloads, launchpad, and cores. using API </a:t>
            </a:r>
            <a:endParaRPr lang="en-US" sz="1200">
              <a:latin typeface="Calibri"/>
              <a:ea typeface="Calibri"/>
              <a:cs typeface="Calibri"/>
            </a:endParaRPr>
          </a:p>
          <a:p>
            <a:pPr>
              <a:lnSpc>
                <a:spcPct val="100000"/>
              </a:lnSpc>
              <a:spcBef>
                <a:spcPts val="1400"/>
              </a:spcBef>
            </a:pPr>
            <a:r>
              <a:rPr lang="en-US" sz="1200" dirty="0">
                <a:latin typeface="Abadi"/>
              </a:rPr>
              <a:t>Create dictionary: combine the collected columns into a dictionary.</a:t>
            </a:r>
            <a:endParaRPr lang="en-US" sz="1200">
              <a:latin typeface="Calibri"/>
              <a:ea typeface="Calibri"/>
              <a:cs typeface="Calibri"/>
            </a:endParaRPr>
          </a:p>
          <a:p>
            <a:pPr>
              <a:lnSpc>
                <a:spcPct val="100000"/>
              </a:lnSpc>
              <a:spcBef>
                <a:spcPts val="1400"/>
              </a:spcBef>
            </a:pPr>
            <a:r>
              <a:rPr lang="en-US" sz="1200" dirty="0">
                <a:latin typeface="Abadi"/>
              </a:rPr>
              <a:t>Create </a:t>
            </a:r>
            <a:r>
              <a:rPr lang="en-US" sz="1200" dirty="0" err="1">
                <a:latin typeface="Abadi"/>
              </a:rPr>
              <a:t>dataframe</a:t>
            </a:r>
            <a:r>
              <a:rPr lang="en-US" sz="1200" dirty="0">
                <a:latin typeface="Abadi"/>
              </a:rPr>
              <a:t>: using .</a:t>
            </a:r>
            <a:r>
              <a:rPr lang="en-US" sz="1200" dirty="0" err="1">
                <a:latin typeface="Abadi"/>
              </a:rPr>
              <a:t>json_normalize</a:t>
            </a:r>
            <a:r>
              <a:rPr lang="en-US" sz="1200" dirty="0">
                <a:latin typeface="Abadi"/>
              </a:rPr>
              <a:t>()</a:t>
            </a:r>
          </a:p>
          <a:p>
            <a:pPr>
              <a:lnSpc>
                <a:spcPct val="100000"/>
              </a:lnSpc>
              <a:spcBef>
                <a:spcPts val="1400"/>
              </a:spcBef>
            </a:pPr>
            <a:r>
              <a:rPr lang="en-US" sz="1200" dirty="0">
                <a:latin typeface="Abadi"/>
              </a:rPr>
              <a:t>Filter </a:t>
            </a:r>
            <a:r>
              <a:rPr lang="en-US" sz="1200" dirty="0" err="1">
                <a:latin typeface="Abadi"/>
              </a:rPr>
              <a:t>dataframe</a:t>
            </a:r>
            <a:r>
              <a:rPr lang="en-US" sz="1200" dirty="0">
                <a:latin typeface="Abadi"/>
              </a:rPr>
              <a:t>: to contain only information about Flacon 9 launches</a:t>
            </a:r>
          </a:p>
          <a:p>
            <a:pPr>
              <a:lnSpc>
                <a:spcPct val="100000"/>
              </a:lnSpc>
              <a:spcBef>
                <a:spcPts val="1400"/>
              </a:spcBef>
            </a:pPr>
            <a:r>
              <a:rPr lang="en-US" sz="1200" dirty="0">
                <a:latin typeface="Abadi"/>
              </a:rPr>
              <a:t>Replace null values: replace missing payload mass with mean value</a:t>
            </a:r>
          </a:p>
          <a:p>
            <a:pPr>
              <a:lnSpc>
                <a:spcPct val="100000"/>
              </a:lnSpc>
              <a:spcBef>
                <a:spcPts val="1400"/>
              </a:spcBef>
            </a:pPr>
            <a:r>
              <a:rPr lang="en-US" sz="1200" dirty="0">
                <a:latin typeface="Abadi"/>
              </a:rPr>
              <a:t>Export data to a .csv</a:t>
            </a:r>
          </a:p>
          <a:p>
            <a:pPr marL="0" indent="0">
              <a:lnSpc>
                <a:spcPct val="100000"/>
              </a:lnSpc>
              <a:spcBef>
                <a:spcPts val="1400"/>
              </a:spcBef>
              <a:buNone/>
            </a:pPr>
            <a:r>
              <a:rPr lang="en-US" sz="1200" dirty="0">
                <a:solidFill>
                  <a:schemeClr val="accent3">
                    <a:lumMod val="25000"/>
                  </a:schemeClr>
                </a:solidFill>
                <a:latin typeface="Abadi"/>
              </a:rPr>
              <a:t>GitHub URL of the completed SpaceX API calls notebook:</a:t>
            </a:r>
            <a:r>
              <a:rPr lang="en-US" sz="1200" dirty="0">
                <a:solidFill>
                  <a:schemeClr val="accent3">
                    <a:lumMod val="25000"/>
                  </a:schemeClr>
                </a:solidFill>
                <a:ea typeface="+mn-lt"/>
                <a:cs typeface="+mn-lt"/>
              </a:rPr>
              <a:t> </a:t>
            </a:r>
          </a:p>
          <a:p>
            <a:pPr marL="0" indent="0">
              <a:lnSpc>
                <a:spcPct val="100000"/>
              </a:lnSpc>
              <a:spcBef>
                <a:spcPts val="1400"/>
              </a:spcBef>
              <a:buNone/>
            </a:pPr>
            <a:r>
              <a:rPr lang="en-US" sz="1200" dirty="0">
                <a:solidFill>
                  <a:schemeClr val="accent3">
                    <a:lumMod val="25000"/>
                  </a:schemeClr>
                </a:solidFill>
                <a:ea typeface="+mn-lt"/>
                <a:cs typeface="+mn-lt"/>
              </a:rPr>
              <a:t> https://github.com/JustAGeologist/Data-Science-and-Machine-Learning-Capstone-Project/blob/8d91215fdc224ed58b2b41aa6030ec51e00689d3/jupyter-labs-spacex-data-collection-api.ipynb</a:t>
            </a:r>
            <a:endParaRPr lang="en-US" sz="1200" dirty="0">
              <a:solidFill>
                <a:schemeClr val="accent3">
                  <a:lumMod val="25000"/>
                </a:schemeClr>
              </a:solidFill>
              <a:ea typeface="Calibri"/>
              <a:cs typeface="Calibri"/>
            </a:endParaRPr>
          </a:p>
          <a:p>
            <a:endParaRPr lang="en-US">
              <a:solidFill>
                <a:srgbClr val="000000"/>
              </a:solidFill>
              <a:latin typeface="Calibri"/>
              <a:ea typeface="Calibri"/>
              <a:cs typeface="Calibr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732C058A-4684-2FDF-4BB0-B845EF470394}"/>
              </a:ext>
            </a:extLst>
          </p:cNvPr>
          <p:cNvGraphicFramePr/>
          <p:nvPr>
            <p:extLst>
              <p:ext uri="{D42A27DB-BD31-4B8C-83A1-F6EECF244321}">
                <p14:modId xmlns:p14="http://schemas.microsoft.com/office/powerpoint/2010/main" val="3498162936"/>
              </p:ext>
            </p:extLst>
          </p:nvPr>
        </p:nvGraphicFramePr>
        <p:xfrm>
          <a:off x="6424246" y="2069123"/>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1357</Words>
  <Application>Microsoft Office PowerPoint</Application>
  <PresentationFormat>Widescreen</PresentationFormat>
  <Paragraphs>233</Paragraphs>
  <Slides>48</Slides>
  <Notes>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Akansha yadav</cp:lastModifiedBy>
  <cp:revision>1577</cp:revision>
  <dcterms:created xsi:type="dcterms:W3CDTF">2021-04-29T18:58:00Z</dcterms:created>
  <dcterms:modified xsi:type="dcterms:W3CDTF">2024-06-30T11:06:11Z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